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  <p:sldMasterId id="2147483828" r:id="rId5"/>
    <p:sldMasterId id="2147483840" r:id="rId6"/>
    <p:sldMasterId id="2147483852" r:id="rId7"/>
    <p:sldMasterId id="2147483864" r:id="rId8"/>
    <p:sldMasterId id="2147483876" r:id="rId9"/>
  </p:sldMasterIdLst>
  <p:notesMasterIdLst>
    <p:notesMasterId r:id="rId31"/>
  </p:notesMasterIdLst>
  <p:handoutMasterIdLst>
    <p:handoutMasterId r:id="rId32"/>
  </p:handoutMasterIdLst>
  <p:sldIdLst>
    <p:sldId id="413" r:id="rId10"/>
    <p:sldId id="424" r:id="rId11"/>
    <p:sldId id="466" r:id="rId12"/>
    <p:sldId id="456" r:id="rId13"/>
    <p:sldId id="459" r:id="rId14"/>
    <p:sldId id="460" r:id="rId15"/>
    <p:sldId id="461" r:id="rId16"/>
    <p:sldId id="462" r:id="rId17"/>
    <p:sldId id="465" r:id="rId18"/>
    <p:sldId id="464" r:id="rId19"/>
    <p:sldId id="455" r:id="rId20"/>
    <p:sldId id="463" r:id="rId21"/>
    <p:sldId id="469" r:id="rId22"/>
    <p:sldId id="468" r:id="rId23"/>
    <p:sldId id="470" r:id="rId24"/>
    <p:sldId id="471" r:id="rId25"/>
    <p:sldId id="472" r:id="rId26"/>
    <p:sldId id="473" r:id="rId27"/>
    <p:sldId id="474" r:id="rId28"/>
    <p:sldId id="476" r:id="rId29"/>
    <p:sldId id="316" r:id="rId30"/>
  </p:sldIdLst>
  <p:sldSz cx="9144000" cy="6858000" type="screen4x3"/>
  <p:notesSz cx="6950075" cy="9236075"/>
  <p:custDataLst>
    <p:tags r:id="rId3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C11"/>
    <a:srgbClr val="EF3E33"/>
    <a:srgbClr val="68B03E"/>
    <a:srgbClr val="0080C3"/>
    <a:srgbClr val="0033C9"/>
    <a:srgbClr val="0032C9"/>
    <a:srgbClr val="CC3300"/>
    <a:srgbClr val="5BB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3" autoAdjust="0"/>
    <p:restoredTop sz="84381" autoAdjust="0"/>
  </p:normalViewPr>
  <p:slideViewPr>
    <p:cSldViewPr snapToGrid="0">
      <p:cViewPr varScale="1">
        <p:scale>
          <a:sx n="62" d="100"/>
          <a:sy n="62" d="100"/>
        </p:scale>
        <p:origin x="1392" y="42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02" y="66"/>
      </p:cViewPr>
      <p:guideLst>
        <p:guide orient="horz" pos="2904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DE458-B055-49AF-9310-BCB3244B850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633CA-29B5-4264-A12D-4A1C21F76A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b="1" dirty="0" smtClean="0">
              <a:latin typeface="+mn-lt"/>
            </a:rPr>
            <a:t>90%</a:t>
          </a:r>
          <a:endParaRPr lang="en-US" sz="3200" b="1" dirty="0">
            <a:latin typeface="+mn-lt"/>
          </a:endParaRPr>
        </a:p>
      </dgm:t>
    </dgm:pt>
    <dgm:pt modelId="{2AA3FA20-3380-45E8-B6D5-024A0BA14F96}" type="parTrans" cxnId="{0A2EA381-3A3F-49E3-AC06-8BE23840565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4F04352-4A16-4D07-9DDC-AA530C1573E4}" type="sibTrans" cxnId="{0A2EA381-3A3F-49E3-AC06-8BE23840565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9AF837-7280-42F9-B136-36EAFECC72C8}">
      <dgm:prSet phldrT="[Text]" custT="1"/>
      <dgm:spPr>
        <a:solidFill>
          <a:srgbClr val="92D050"/>
        </a:solidFill>
      </dgm:spPr>
      <dgm:t>
        <a:bodyPr/>
        <a:lstStyle/>
        <a:p>
          <a:endParaRPr lang="en-US" sz="900" b="1" dirty="0" smtClean="0">
            <a:latin typeface="+mn-lt"/>
          </a:endParaRPr>
        </a:p>
      </dgm:t>
    </dgm:pt>
    <dgm:pt modelId="{A9304977-5C58-4501-AE06-748615DF35F6}" type="parTrans" cxnId="{D73A5031-503B-47C9-ACF4-AC2D33D403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1700D94-412E-40A5-A716-A440111FA976}" type="sibTrans" cxnId="{D73A5031-503B-47C9-ACF4-AC2D33D403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8B3B0CC-8DC4-4009-9815-F42D5CE3AD3C}">
      <dgm:prSet phldrT="[Text]"/>
      <dgm:spPr>
        <a:solidFill>
          <a:srgbClr val="7030A0"/>
        </a:solidFill>
      </dgm:spPr>
      <dgm:t>
        <a:bodyPr/>
        <a:lstStyle/>
        <a:p>
          <a:endParaRPr lang="en-US" b="1" dirty="0" smtClean="0">
            <a:latin typeface="+mn-lt"/>
          </a:endParaRPr>
        </a:p>
      </dgm:t>
    </dgm:pt>
    <dgm:pt modelId="{00F1FE70-E1BD-4B9D-AE4D-9A743D0366FB}" type="parTrans" cxnId="{EBBAF5EA-7802-4B40-95E7-DACC71A617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D9C5A3-C175-4F34-A71E-43FB95448941}" type="sibTrans" cxnId="{EBBAF5EA-7802-4B40-95E7-DACC71A6172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CE6884-0E27-45D4-A409-0DFA1ECC0094}">
      <dgm:prSet phldrT="[Text]"/>
      <dgm:spPr>
        <a:solidFill>
          <a:srgbClr val="FF0000"/>
        </a:solidFill>
      </dgm:spPr>
      <dgm:t>
        <a:bodyPr/>
        <a:lstStyle/>
        <a:p>
          <a:endParaRPr lang="en-US" b="1" dirty="0" smtClean="0">
            <a:latin typeface="+mn-lt"/>
          </a:endParaRPr>
        </a:p>
      </dgm:t>
    </dgm:pt>
    <dgm:pt modelId="{67DB330B-4EE0-4498-B218-C4B2FC32D6F7}" type="parTrans" cxnId="{55E7B055-0D5E-420A-A49A-437295C37E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4050C8-B493-4C65-8619-F10ACBB8FE06}" type="sibTrans" cxnId="{55E7B055-0D5E-420A-A49A-437295C37E7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AEB5D5B-C15E-4DA6-934C-933D3788AAB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en-US" sz="1000" b="1" dirty="0">
            <a:latin typeface="+mn-lt"/>
          </a:endParaRPr>
        </a:p>
      </dgm:t>
    </dgm:pt>
    <dgm:pt modelId="{738E093B-F273-4620-9795-A25EF51DC6FF}" type="parTrans" cxnId="{2B8ECE55-C946-4794-802A-88EEA9AC7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9FE13EA-CD0C-453D-A6B9-6594E64D7B79}" type="sibTrans" cxnId="{2B8ECE55-C946-4794-802A-88EEA9AC76E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2D7A73-ECD9-48A6-8650-057753F80953}">
      <dgm:prSet custT="1"/>
      <dgm:spPr>
        <a:solidFill>
          <a:srgbClr val="F2581A"/>
        </a:solidFill>
      </dgm:spPr>
      <dgm:t>
        <a:bodyPr/>
        <a:lstStyle/>
        <a:p>
          <a:r>
            <a:rPr lang="en-US" sz="1200" b="1" dirty="0" smtClean="0">
              <a:latin typeface="+mn-lt"/>
            </a:rPr>
            <a:t>Facilities</a:t>
          </a:r>
          <a:endParaRPr lang="en-US" sz="1200" b="1" dirty="0">
            <a:latin typeface="+mn-lt"/>
          </a:endParaRPr>
        </a:p>
      </dgm:t>
    </dgm:pt>
    <dgm:pt modelId="{C4F9AC84-871B-4411-8C75-10663E4401A0}" type="parTrans" cxnId="{21CF4D08-A59B-4602-B0FD-0A3C4909452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8895048-89C5-46CA-B4EB-23B42AEAF0E7}" type="sibTrans" cxnId="{21CF4D08-A59B-4602-B0FD-0A3C4909452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4399DE-CE62-4C87-9F51-1D6D4F89F467}">
      <dgm:prSet/>
      <dgm:spPr>
        <a:solidFill>
          <a:srgbClr val="E329B2"/>
        </a:solidFill>
      </dgm:spPr>
      <dgm:t>
        <a:bodyPr/>
        <a:lstStyle/>
        <a:p>
          <a:endParaRPr lang="en-US" b="1" dirty="0">
            <a:latin typeface="+mn-lt"/>
          </a:endParaRPr>
        </a:p>
      </dgm:t>
    </dgm:pt>
    <dgm:pt modelId="{026E5FC9-883F-49BC-B8AC-30E644103200}" type="parTrans" cxnId="{1CD9569A-00AD-4700-8FB7-F25A5F2F90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10CA682-4BEC-4171-B5A2-551F5F70872A}" type="sibTrans" cxnId="{1CD9569A-00AD-4700-8FB7-F25A5F2F901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3B305B4-1E42-4D63-9EAD-CC7C06F3B52A}">
      <dgm:prSet/>
      <dgm:spPr>
        <a:solidFill>
          <a:srgbClr val="FFC000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1B8512AA-25B8-4655-A24F-351834A46CFA}" type="parTrans" cxnId="{D956975A-EAE3-403E-8555-EAE9E96CCAD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7023E79-9B14-4994-BF9D-298C27BB17A3}" type="sibTrans" cxnId="{D956975A-EAE3-403E-8555-EAE9E96CCAD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C802B55-DC2E-45EC-A959-078F033284DC}">
      <dgm:prSet/>
      <dgm:spPr>
        <a:solidFill>
          <a:srgbClr val="002060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D796FB92-FC3F-4954-8E56-2291160D7ED2}" type="parTrans" cxnId="{AFD73AFB-116C-4FAC-8439-60292EE5B8C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C42B79A-0CD4-4999-9008-1BAF2ED61B1B}" type="sibTrans" cxnId="{AFD73AFB-116C-4FAC-8439-60292EE5B8C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33A09E3-D0AD-4E9C-8BD6-50AB5D252E04}">
      <dgm:prSet/>
      <dgm:spPr>
        <a:solidFill>
          <a:schemeClr val="accent2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DA21FA87-E463-4E1D-83CA-02E9411A61F7}" type="parTrans" cxnId="{7A16314E-5329-4542-B3C3-BD2732365A0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C017A2-F8DE-4D65-B89B-FA092B71BC90}" type="sibTrans" cxnId="{7A16314E-5329-4542-B3C3-BD2732365A0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B7457F8-E626-4D42-88E5-A05CBC333D6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331757BE-9566-4612-B64F-D8791058F0FE}" type="parTrans" cxnId="{CF6D7691-D449-4F27-ADD6-02CCDECFDA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1E9FE4-9C66-4B33-9DC1-A01FDE21F565}" type="sibTrans" cxnId="{CF6D7691-D449-4F27-ADD6-02CCDECFDA7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BCB8053-1AD3-4CE3-A9A9-DF9D1BFE822A}">
      <dgm:prSet/>
      <dgm:spPr>
        <a:solidFill>
          <a:srgbClr val="00B0F0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52851C3A-1B88-482B-A7B8-E76A58772E37}" type="parTrans" cxnId="{704AF071-5438-4E5B-9DE0-F40D2C7B192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22E9356-8EB0-41A9-9044-CEBD490BAE6F}" type="sibTrans" cxnId="{704AF071-5438-4E5B-9DE0-F40D2C7B192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0920B24-0604-4BA8-B576-B054911FBE01}" type="pres">
      <dgm:prSet presAssocID="{9C5DE458-B055-49AF-9310-BCB3244B85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6B158D-963F-4CB3-8FEC-A46FABEF1618}" type="pres">
      <dgm:prSet presAssocID="{743633CA-29B5-4264-A12D-4A1C21F76A2C}" presName="centerShape" presStyleLbl="node0" presStyleIdx="0" presStyleCnt="1"/>
      <dgm:spPr/>
      <dgm:t>
        <a:bodyPr/>
        <a:lstStyle/>
        <a:p>
          <a:endParaRPr lang="en-US"/>
        </a:p>
      </dgm:t>
    </dgm:pt>
    <dgm:pt modelId="{FA721062-DA51-4604-B564-B452782100C2}" type="pres">
      <dgm:prSet presAssocID="{902D7A73-ECD9-48A6-8650-057753F80953}" presName="node" presStyleLbl="node1" presStyleIdx="0" presStyleCnt="11" custRadScaleRad="100037" custRadScaleInc="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5E554-016A-4F72-B9F0-F11AD7F02B16}" type="pres">
      <dgm:prSet presAssocID="{902D7A73-ECD9-48A6-8650-057753F80953}" presName="dummy" presStyleCnt="0"/>
      <dgm:spPr/>
    </dgm:pt>
    <dgm:pt modelId="{8B7C24A1-F469-4669-8EEB-AD6494FCF9C3}" type="pres">
      <dgm:prSet presAssocID="{58895048-89C5-46CA-B4EB-23B42AEAF0E7}" presName="sibTrans" presStyleLbl="sibTrans2D1" presStyleIdx="0" presStyleCnt="11"/>
      <dgm:spPr/>
      <dgm:t>
        <a:bodyPr/>
        <a:lstStyle/>
        <a:p>
          <a:endParaRPr lang="en-US"/>
        </a:p>
      </dgm:t>
    </dgm:pt>
    <dgm:pt modelId="{286C2807-14E0-45DE-9407-43355DA149E9}" type="pres">
      <dgm:prSet presAssocID="{4BCB8053-1AD3-4CE3-A9A9-DF9D1BFE822A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7EA78-5832-4A64-A50C-C030150F497E}" type="pres">
      <dgm:prSet presAssocID="{4BCB8053-1AD3-4CE3-A9A9-DF9D1BFE822A}" presName="dummy" presStyleCnt="0"/>
      <dgm:spPr/>
    </dgm:pt>
    <dgm:pt modelId="{84700288-6553-4DA2-97F4-C4672B1E472B}" type="pres">
      <dgm:prSet presAssocID="{022E9356-8EB0-41A9-9044-CEBD490BAE6F}" presName="sibTrans" presStyleLbl="sibTrans2D1" presStyleIdx="1" presStyleCnt="11"/>
      <dgm:spPr/>
      <dgm:t>
        <a:bodyPr/>
        <a:lstStyle/>
        <a:p>
          <a:endParaRPr lang="en-US"/>
        </a:p>
      </dgm:t>
    </dgm:pt>
    <dgm:pt modelId="{7CBB1402-7F2E-4603-9101-EBC91BF1B38D}" type="pres">
      <dgm:prSet presAssocID="{B54399DE-CE62-4C87-9F51-1D6D4F89F46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DADB3-11A8-43B4-A7D6-4AAC3EC17262}" type="pres">
      <dgm:prSet presAssocID="{B54399DE-CE62-4C87-9F51-1D6D4F89F467}" presName="dummy" presStyleCnt="0"/>
      <dgm:spPr/>
    </dgm:pt>
    <dgm:pt modelId="{10B763F3-3123-4513-A229-A471BFAF3898}" type="pres">
      <dgm:prSet presAssocID="{E10CA682-4BEC-4171-B5A2-551F5F70872A}" presName="sibTrans" presStyleLbl="sibTrans2D1" presStyleIdx="2" presStyleCnt="11"/>
      <dgm:spPr/>
      <dgm:t>
        <a:bodyPr/>
        <a:lstStyle/>
        <a:p>
          <a:endParaRPr lang="en-US"/>
        </a:p>
      </dgm:t>
    </dgm:pt>
    <dgm:pt modelId="{E33C6326-F890-4160-9E5E-637465012248}" type="pres">
      <dgm:prSet presAssocID="{DB7457F8-E626-4D42-88E5-A05CBC333D6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0890-2C8A-420A-A83B-C29963D0CA81}" type="pres">
      <dgm:prSet presAssocID="{DB7457F8-E626-4D42-88E5-A05CBC333D6B}" presName="dummy" presStyleCnt="0"/>
      <dgm:spPr/>
    </dgm:pt>
    <dgm:pt modelId="{11429759-2BBF-441D-8C9E-9C91B8089BA7}" type="pres">
      <dgm:prSet presAssocID="{BE1E9FE4-9C66-4B33-9DC1-A01FDE21F565}" presName="sibTrans" presStyleLbl="sibTrans2D1" presStyleIdx="3" presStyleCnt="11"/>
      <dgm:spPr/>
      <dgm:t>
        <a:bodyPr/>
        <a:lstStyle/>
        <a:p>
          <a:endParaRPr lang="en-US"/>
        </a:p>
      </dgm:t>
    </dgm:pt>
    <dgm:pt modelId="{4CB96061-165C-4999-9C4A-9E45247CD47D}" type="pres">
      <dgm:prSet presAssocID="{DC802B55-DC2E-45EC-A959-078F033284D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C3614-F86E-4465-A915-1D1F78B27B21}" type="pres">
      <dgm:prSet presAssocID="{DC802B55-DC2E-45EC-A959-078F033284DC}" presName="dummy" presStyleCnt="0"/>
      <dgm:spPr/>
    </dgm:pt>
    <dgm:pt modelId="{C8287A40-2200-4796-AD59-CF45D4D7DB07}" type="pres">
      <dgm:prSet presAssocID="{3C42B79A-0CD4-4999-9008-1BAF2ED61B1B}" presName="sibTrans" presStyleLbl="sibTrans2D1" presStyleIdx="4" presStyleCnt="11"/>
      <dgm:spPr/>
      <dgm:t>
        <a:bodyPr/>
        <a:lstStyle/>
        <a:p>
          <a:endParaRPr lang="en-US"/>
        </a:p>
      </dgm:t>
    </dgm:pt>
    <dgm:pt modelId="{4AAAC84B-7D9A-4546-A0EA-D59B7A7D89A2}" type="pres">
      <dgm:prSet presAssocID="{B33A09E3-D0AD-4E9C-8BD6-50AB5D252E04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78A41-F440-4107-99FF-41540E1989F2}" type="pres">
      <dgm:prSet presAssocID="{B33A09E3-D0AD-4E9C-8BD6-50AB5D252E04}" presName="dummy" presStyleCnt="0"/>
      <dgm:spPr/>
    </dgm:pt>
    <dgm:pt modelId="{20CF5996-B0DE-448A-9E3E-02781AFD4B4E}" type="pres">
      <dgm:prSet presAssocID="{14C017A2-F8DE-4D65-B89B-FA092B71BC90}" presName="sibTrans" presStyleLbl="sibTrans2D1" presStyleIdx="5" presStyleCnt="11"/>
      <dgm:spPr/>
      <dgm:t>
        <a:bodyPr/>
        <a:lstStyle/>
        <a:p>
          <a:endParaRPr lang="en-US"/>
        </a:p>
      </dgm:t>
    </dgm:pt>
    <dgm:pt modelId="{12A1ACAC-5531-4F8C-908C-96FE6BBAC130}" type="pres">
      <dgm:prSet presAssocID="{43B305B4-1E42-4D63-9EAD-CC7C06F3B52A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C1CEA-8B30-450D-A81E-042823542032}" type="pres">
      <dgm:prSet presAssocID="{43B305B4-1E42-4D63-9EAD-CC7C06F3B52A}" presName="dummy" presStyleCnt="0"/>
      <dgm:spPr/>
    </dgm:pt>
    <dgm:pt modelId="{83A91EA2-7193-4884-9523-381118397D06}" type="pres">
      <dgm:prSet presAssocID="{47023E79-9B14-4994-BF9D-298C27BB17A3}" presName="sibTrans" presStyleLbl="sibTrans2D1" presStyleIdx="6" presStyleCnt="11"/>
      <dgm:spPr/>
      <dgm:t>
        <a:bodyPr/>
        <a:lstStyle/>
        <a:p>
          <a:endParaRPr lang="en-US"/>
        </a:p>
      </dgm:t>
    </dgm:pt>
    <dgm:pt modelId="{645FD9D9-1876-4ACC-884A-4B11267AB9BE}" type="pres">
      <dgm:prSet presAssocID="{FA9AF837-7280-42F9-B136-36EAFECC72C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239E8-F5AE-4E89-9971-4BA4F7B1A74B}" type="pres">
      <dgm:prSet presAssocID="{FA9AF837-7280-42F9-B136-36EAFECC72C8}" presName="dummy" presStyleCnt="0"/>
      <dgm:spPr/>
    </dgm:pt>
    <dgm:pt modelId="{6B3DE5FD-9F3E-4900-B14C-E99BAD6677E7}" type="pres">
      <dgm:prSet presAssocID="{D1700D94-412E-40A5-A716-A440111FA976}" presName="sibTrans" presStyleLbl="sibTrans2D1" presStyleIdx="7" presStyleCnt="11"/>
      <dgm:spPr/>
      <dgm:t>
        <a:bodyPr/>
        <a:lstStyle/>
        <a:p>
          <a:endParaRPr lang="en-US"/>
        </a:p>
      </dgm:t>
    </dgm:pt>
    <dgm:pt modelId="{42288C16-B373-4E62-865A-58FBBF85CD1F}" type="pres">
      <dgm:prSet presAssocID="{E8B3B0CC-8DC4-4009-9815-F42D5CE3AD3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5CD50-60D9-4875-9B8C-1D62FE52ADFE}" type="pres">
      <dgm:prSet presAssocID="{E8B3B0CC-8DC4-4009-9815-F42D5CE3AD3C}" presName="dummy" presStyleCnt="0"/>
      <dgm:spPr/>
    </dgm:pt>
    <dgm:pt modelId="{5ECEEA8B-D3A8-4C74-8811-66107D73589C}" type="pres">
      <dgm:prSet presAssocID="{75D9C5A3-C175-4F34-A71E-43FB95448941}" presName="sibTrans" presStyleLbl="sibTrans2D1" presStyleIdx="8" presStyleCnt="11"/>
      <dgm:spPr/>
      <dgm:t>
        <a:bodyPr/>
        <a:lstStyle/>
        <a:p>
          <a:endParaRPr lang="en-US"/>
        </a:p>
      </dgm:t>
    </dgm:pt>
    <dgm:pt modelId="{2065BF1A-2575-45AF-B6DA-5F1A2188BA2F}" type="pres">
      <dgm:prSet presAssocID="{ACCE6884-0E27-45D4-A409-0DFA1ECC0094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13ED8-57BF-4315-940E-BDCD76447A20}" type="pres">
      <dgm:prSet presAssocID="{ACCE6884-0E27-45D4-A409-0DFA1ECC0094}" presName="dummy" presStyleCnt="0"/>
      <dgm:spPr/>
    </dgm:pt>
    <dgm:pt modelId="{D5DE591B-9DB4-4A04-A780-449563C6E30A}" type="pres">
      <dgm:prSet presAssocID="{3D4050C8-B493-4C65-8619-F10ACBB8FE06}" presName="sibTrans" presStyleLbl="sibTrans2D1" presStyleIdx="9" presStyleCnt="11"/>
      <dgm:spPr/>
      <dgm:t>
        <a:bodyPr/>
        <a:lstStyle/>
        <a:p>
          <a:endParaRPr lang="en-US"/>
        </a:p>
      </dgm:t>
    </dgm:pt>
    <dgm:pt modelId="{9418FABD-C855-42EA-9022-8D97147808F8}" type="pres">
      <dgm:prSet presAssocID="{7AEB5D5B-C15E-4DA6-934C-933D3788AABC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C02F1-D4BF-4A0B-AD79-88EFE181C107}" type="pres">
      <dgm:prSet presAssocID="{7AEB5D5B-C15E-4DA6-934C-933D3788AABC}" presName="dummy" presStyleCnt="0"/>
      <dgm:spPr/>
    </dgm:pt>
    <dgm:pt modelId="{5247350B-194C-4E6B-8569-C437AA90AF80}" type="pres">
      <dgm:prSet presAssocID="{09FE13EA-CD0C-453D-A6B9-6594E64D7B79}" presName="sibTrans" presStyleLbl="sibTrans2D1" presStyleIdx="10" presStyleCnt="11"/>
      <dgm:spPr/>
      <dgm:t>
        <a:bodyPr/>
        <a:lstStyle/>
        <a:p>
          <a:endParaRPr lang="en-US"/>
        </a:p>
      </dgm:t>
    </dgm:pt>
  </dgm:ptLst>
  <dgm:cxnLst>
    <dgm:cxn modelId="{F14D96B0-0101-4696-A17D-CDE37ECF69DE}" type="presOf" srcId="{75D9C5A3-C175-4F34-A71E-43FB95448941}" destId="{5ECEEA8B-D3A8-4C74-8811-66107D73589C}" srcOrd="0" destOrd="0" presId="urn:microsoft.com/office/officeart/2005/8/layout/radial6"/>
    <dgm:cxn modelId="{55E7B055-0D5E-420A-A49A-437295C37E72}" srcId="{743633CA-29B5-4264-A12D-4A1C21F76A2C}" destId="{ACCE6884-0E27-45D4-A409-0DFA1ECC0094}" srcOrd="9" destOrd="0" parTransId="{67DB330B-4EE0-4498-B218-C4B2FC32D6F7}" sibTransId="{3D4050C8-B493-4C65-8619-F10ACBB8FE06}"/>
    <dgm:cxn modelId="{6A722970-004D-47F0-9F67-30B51F2674CA}" type="presOf" srcId="{B33A09E3-D0AD-4E9C-8BD6-50AB5D252E04}" destId="{4AAAC84B-7D9A-4546-A0EA-D59B7A7D89A2}" srcOrd="0" destOrd="0" presId="urn:microsoft.com/office/officeart/2005/8/layout/radial6"/>
    <dgm:cxn modelId="{D956975A-EAE3-403E-8555-EAE9E96CCADB}" srcId="{743633CA-29B5-4264-A12D-4A1C21F76A2C}" destId="{43B305B4-1E42-4D63-9EAD-CC7C06F3B52A}" srcOrd="6" destOrd="0" parTransId="{1B8512AA-25B8-4655-A24F-351834A46CFA}" sibTransId="{47023E79-9B14-4994-BF9D-298C27BB17A3}"/>
    <dgm:cxn modelId="{1CD9569A-00AD-4700-8FB7-F25A5F2F901F}" srcId="{743633CA-29B5-4264-A12D-4A1C21F76A2C}" destId="{B54399DE-CE62-4C87-9F51-1D6D4F89F467}" srcOrd="2" destOrd="0" parTransId="{026E5FC9-883F-49BC-B8AC-30E644103200}" sibTransId="{E10CA682-4BEC-4171-B5A2-551F5F70872A}"/>
    <dgm:cxn modelId="{8746DA0F-E458-4430-A1D4-95E35F0D467F}" type="presOf" srcId="{743633CA-29B5-4264-A12D-4A1C21F76A2C}" destId="{E86B158D-963F-4CB3-8FEC-A46FABEF1618}" srcOrd="0" destOrd="0" presId="urn:microsoft.com/office/officeart/2005/8/layout/radial6"/>
    <dgm:cxn modelId="{C27C2189-EAE3-406B-B739-CDD57B5769B6}" type="presOf" srcId="{022E9356-8EB0-41A9-9044-CEBD490BAE6F}" destId="{84700288-6553-4DA2-97F4-C4672B1E472B}" srcOrd="0" destOrd="0" presId="urn:microsoft.com/office/officeart/2005/8/layout/radial6"/>
    <dgm:cxn modelId="{704AF071-5438-4E5B-9DE0-F40D2C7B1924}" srcId="{743633CA-29B5-4264-A12D-4A1C21F76A2C}" destId="{4BCB8053-1AD3-4CE3-A9A9-DF9D1BFE822A}" srcOrd="1" destOrd="0" parTransId="{52851C3A-1B88-482B-A7B8-E76A58772E37}" sibTransId="{022E9356-8EB0-41A9-9044-CEBD490BAE6F}"/>
    <dgm:cxn modelId="{2B8ECE55-C946-4794-802A-88EEA9AC76EA}" srcId="{743633CA-29B5-4264-A12D-4A1C21F76A2C}" destId="{7AEB5D5B-C15E-4DA6-934C-933D3788AABC}" srcOrd="10" destOrd="0" parTransId="{738E093B-F273-4620-9795-A25EF51DC6FF}" sibTransId="{09FE13EA-CD0C-453D-A6B9-6594E64D7B79}"/>
    <dgm:cxn modelId="{EBBAF5EA-7802-4B40-95E7-DACC71A61721}" srcId="{743633CA-29B5-4264-A12D-4A1C21F76A2C}" destId="{E8B3B0CC-8DC4-4009-9815-F42D5CE3AD3C}" srcOrd="8" destOrd="0" parTransId="{00F1FE70-E1BD-4B9D-AE4D-9A743D0366FB}" sibTransId="{75D9C5A3-C175-4F34-A71E-43FB95448941}"/>
    <dgm:cxn modelId="{05A43920-C1F2-416D-A676-56E9582DC916}" type="presOf" srcId="{58895048-89C5-46CA-B4EB-23B42AEAF0E7}" destId="{8B7C24A1-F469-4669-8EEB-AD6494FCF9C3}" srcOrd="0" destOrd="0" presId="urn:microsoft.com/office/officeart/2005/8/layout/radial6"/>
    <dgm:cxn modelId="{D73A5031-503B-47C9-ACF4-AC2D33D40362}" srcId="{743633CA-29B5-4264-A12D-4A1C21F76A2C}" destId="{FA9AF837-7280-42F9-B136-36EAFECC72C8}" srcOrd="7" destOrd="0" parTransId="{A9304977-5C58-4501-AE06-748615DF35F6}" sibTransId="{D1700D94-412E-40A5-A716-A440111FA976}"/>
    <dgm:cxn modelId="{04D3AED3-2879-4B74-938D-ADFEDE2847E2}" type="presOf" srcId="{ACCE6884-0E27-45D4-A409-0DFA1ECC0094}" destId="{2065BF1A-2575-45AF-B6DA-5F1A2188BA2F}" srcOrd="0" destOrd="0" presId="urn:microsoft.com/office/officeart/2005/8/layout/radial6"/>
    <dgm:cxn modelId="{4A295691-8334-46BF-A056-648712B8FBFA}" type="presOf" srcId="{DB7457F8-E626-4D42-88E5-A05CBC333D6B}" destId="{E33C6326-F890-4160-9E5E-637465012248}" srcOrd="0" destOrd="0" presId="urn:microsoft.com/office/officeart/2005/8/layout/radial6"/>
    <dgm:cxn modelId="{21CF4D08-A59B-4602-B0FD-0A3C49094523}" srcId="{743633CA-29B5-4264-A12D-4A1C21F76A2C}" destId="{902D7A73-ECD9-48A6-8650-057753F80953}" srcOrd="0" destOrd="0" parTransId="{C4F9AC84-871B-4411-8C75-10663E4401A0}" sibTransId="{58895048-89C5-46CA-B4EB-23B42AEAF0E7}"/>
    <dgm:cxn modelId="{AADF6D97-D4BA-41D9-9E4B-BFB5447D4A36}" type="presOf" srcId="{9C5DE458-B055-49AF-9310-BCB3244B8503}" destId="{30920B24-0604-4BA8-B576-B054911FBE01}" srcOrd="0" destOrd="0" presId="urn:microsoft.com/office/officeart/2005/8/layout/radial6"/>
    <dgm:cxn modelId="{92761E22-053F-40B6-94BB-2B7475CF7AD0}" type="presOf" srcId="{D1700D94-412E-40A5-A716-A440111FA976}" destId="{6B3DE5FD-9F3E-4900-B14C-E99BAD6677E7}" srcOrd="0" destOrd="0" presId="urn:microsoft.com/office/officeart/2005/8/layout/radial6"/>
    <dgm:cxn modelId="{AFD73AFB-116C-4FAC-8439-60292EE5B8C9}" srcId="{743633CA-29B5-4264-A12D-4A1C21F76A2C}" destId="{DC802B55-DC2E-45EC-A959-078F033284DC}" srcOrd="4" destOrd="0" parTransId="{D796FB92-FC3F-4954-8E56-2291160D7ED2}" sibTransId="{3C42B79A-0CD4-4999-9008-1BAF2ED61B1B}"/>
    <dgm:cxn modelId="{77945526-DA5E-48DA-88C6-FDA9E83D4B27}" type="presOf" srcId="{3C42B79A-0CD4-4999-9008-1BAF2ED61B1B}" destId="{C8287A40-2200-4796-AD59-CF45D4D7DB07}" srcOrd="0" destOrd="0" presId="urn:microsoft.com/office/officeart/2005/8/layout/radial6"/>
    <dgm:cxn modelId="{4F1A2277-E62B-413A-80E6-B446277B38BD}" type="presOf" srcId="{09FE13EA-CD0C-453D-A6B9-6594E64D7B79}" destId="{5247350B-194C-4E6B-8569-C437AA90AF80}" srcOrd="0" destOrd="0" presId="urn:microsoft.com/office/officeart/2005/8/layout/radial6"/>
    <dgm:cxn modelId="{C571BAB0-587A-4343-8DDF-9F4DA6DB5D54}" type="presOf" srcId="{FA9AF837-7280-42F9-B136-36EAFECC72C8}" destId="{645FD9D9-1876-4ACC-884A-4B11267AB9BE}" srcOrd="0" destOrd="0" presId="urn:microsoft.com/office/officeart/2005/8/layout/radial6"/>
    <dgm:cxn modelId="{A5925C48-7D58-4CF6-9FC1-0BC29C695546}" type="presOf" srcId="{43B305B4-1E42-4D63-9EAD-CC7C06F3B52A}" destId="{12A1ACAC-5531-4F8C-908C-96FE6BBAC130}" srcOrd="0" destOrd="0" presId="urn:microsoft.com/office/officeart/2005/8/layout/radial6"/>
    <dgm:cxn modelId="{E472C8D1-CB60-4CE5-B78C-1F7C517CB8F2}" type="presOf" srcId="{902D7A73-ECD9-48A6-8650-057753F80953}" destId="{FA721062-DA51-4604-B564-B452782100C2}" srcOrd="0" destOrd="0" presId="urn:microsoft.com/office/officeart/2005/8/layout/radial6"/>
    <dgm:cxn modelId="{45F87A59-1C55-4CD9-9245-B39890830279}" type="presOf" srcId="{47023E79-9B14-4994-BF9D-298C27BB17A3}" destId="{83A91EA2-7193-4884-9523-381118397D06}" srcOrd="0" destOrd="0" presId="urn:microsoft.com/office/officeart/2005/8/layout/radial6"/>
    <dgm:cxn modelId="{5AA84924-CB2B-4BC3-B107-6CD2F23B252B}" type="presOf" srcId="{DC802B55-DC2E-45EC-A959-078F033284DC}" destId="{4CB96061-165C-4999-9C4A-9E45247CD47D}" srcOrd="0" destOrd="0" presId="urn:microsoft.com/office/officeart/2005/8/layout/radial6"/>
    <dgm:cxn modelId="{0A2EA381-3A3F-49E3-AC06-8BE238405651}" srcId="{9C5DE458-B055-49AF-9310-BCB3244B8503}" destId="{743633CA-29B5-4264-A12D-4A1C21F76A2C}" srcOrd="0" destOrd="0" parTransId="{2AA3FA20-3380-45E8-B6D5-024A0BA14F96}" sibTransId="{C4F04352-4A16-4D07-9DDC-AA530C1573E4}"/>
    <dgm:cxn modelId="{C5DE9A27-F7EA-4E62-976A-B5956EFB95AE}" type="presOf" srcId="{E10CA682-4BEC-4171-B5A2-551F5F70872A}" destId="{10B763F3-3123-4513-A229-A471BFAF3898}" srcOrd="0" destOrd="0" presId="urn:microsoft.com/office/officeart/2005/8/layout/radial6"/>
    <dgm:cxn modelId="{8E0A452A-5E3F-4C8D-AAEF-0EF4C9021158}" type="presOf" srcId="{14C017A2-F8DE-4D65-B89B-FA092B71BC90}" destId="{20CF5996-B0DE-448A-9E3E-02781AFD4B4E}" srcOrd="0" destOrd="0" presId="urn:microsoft.com/office/officeart/2005/8/layout/radial6"/>
    <dgm:cxn modelId="{CF6D7691-D449-4F27-ADD6-02CCDECFDA7C}" srcId="{743633CA-29B5-4264-A12D-4A1C21F76A2C}" destId="{DB7457F8-E626-4D42-88E5-A05CBC333D6B}" srcOrd="3" destOrd="0" parTransId="{331757BE-9566-4612-B64F-D8791058F0FE}" sibTransId="{BE1E9FE4-9C66-4B33-9DC1-A01FDE21F565}"/>
    <dgm:cxn modelId="{13ED755E-87A8-40F2-BFF7-855779FEC580}" type="presOf" srcId="{4BCB8053-1AD3-4CE3-A9A9-DF9D1BFE822A}" destId="{286C2807-14E0-45DE-9407-43355DA149E9}" srcOrd="0" destOrd="0" presId="urn:microsoft.com/office/officeart/2005/8/layout/radial6"/>
    <dgm:cxn modelId="{6C7B1F30-1C0A-4A30-AE5E-F15D6877EA17}" type="presOf" srcId="{BE1E9FE4-9C66-4B33-9DC1-A01FDE21F565}" destId="{11429759-2BBF-441D-8C9E-9C91B8089BA7}" srcOrd="0" destOrd="0" presId="urn:microsoft.com/office/officeart/2005/8/layout/radial6"/>
    <dgm:cxn modelId="{7A16314E-5329-4542-B3C3-BD2732365A03}" srcId="{743633CA-29B5-4264-A12D-4A1C21F76A2C}" destId="{B33A09E3-D0AD-4E9C-8BD6-50AB5D252E04}" srcOrd="5" destOrd="0" parTransId="{DA21FA87-E463-4E1D-83CA-02E9411A61F7}" sibTransId="{14C017A2-F8DE-4D65-B89B-FA092B71BC90}"/>
    <dgm:cxn modelId="{8E02D278-B17F-4180-82B4-AE1CABDBF8F7}" type="presOf" srcId="{7AEB5D5B-C15E-4DA6-934C-933D3788AABC}" destId="{9418FABD-C855-42EA-9022-8D97147808F8}" srcOrd="0" destOrd="0" presId="urn:microsoft.com/office/officeart/2005/8/layout/radial6"/>
    <dgm:cxn modelId="{A8B447A3-2B89-43F5-B01D-0EF9AF5D66B6}" type="presOf" srcId="{B54399DE-CE62-4C87-9F51-1D6D4F89F467}" destId="{7CBB1402-7F2E-4603-9101-EBC91BF1B38D}" srcOrd="0" destOrd="0" presId="urn:microsoft.com/office/officeart/2005/8/layout/radial6"/>
    <dgm:cxn modelId="{3285E2DC-33E3-4E85-BF7F-39ABD60D25B0}" type="presOf" srcId="{3D4050C8-B493-4C65-8619-F10ACBB8FE06}" destId="{D5DE591B-9DB4-4A04-A780-449563C6E30A}" srcOrd="0" destOrd="0" presId="urn:microsoft.com/office/officeart/2005/8/layout/radial6"/>
    <dgm:cxn modelId="{44CCF8A5-83F3-43EE-A7A8-37E7880EAA62}" type="presOf" srcId="{E8B3B0CC-8DC4-4009-9815-F42D5CE3AD3C}" destId="{42288C16-B373-4E62-865A-58FBBF85CD1F}" srcOrd="0" destOrd="0" presId="urn:microsoft.com/office/officeart/2005/8/layout/radial6"/>
    <dgm:cxn modelId="{4EEDF877-4163-4698-A6BE-BACECB3DD3C4}" type="presParOf" srcId="{30920B24-0604-4BA8-B576-B054911FBE01}" destId="{E86B158D-963F-4CB3-8FEC-A46FABEF1618}" srcOrd="0" destOrd="0" presId="urn:microsoft.com/office/officeart/2005/8/layout/radial6"/>
    <dgm:cxn modelId="{06E0AC84-3757-47B9-A9A6-044368B711F2}" type="presParOf" srcId="{30920B24-0604-4BA8-B576-B054911FBE01}" destId="{FA721062-DA51-4604-B564-B452782100C2}" srcOrd="1" destOrd="0" presId="urn:microsoft.com/office/officeart/2005/8/layout/radial6"/>
    <dgm:cxn modelId="{8B19BCDE-1DC2-4FE4-BCE2-03DECA2768A3}" type="presParOf" srcId="{30920B24-0604-4BA8-B576-B054911FBE01}" destId="{A1A5E554-016A-4F72-B9F0-F11AD7F02B16}" srcOrd="2" destOrd="0" presId="urn:microsoft.com/office/officeart/2005/8/layout/radial6"/>
    <dgm:cxn modelId="{F1C9B861-C488-470D-B65E-B1E3B7F83FB9}" type="presParOf" srcId="{30920B24-0604-4BA8-B576-B054911FBE01}" destId="{8B7C24A1-F469-4669-8EEB-AD6494FCF9C3}" srcOrd="3" destOrd="0" presId="urn:microsoft.com/office/officeart/2005/8/layout/radial6"/>
    <dgm:cxn modelId="{393B7DC5-7915-466F-84CB-0E0EC4515745}" type="presParOf" srcId="{30920B24-0604-4BA8-B576-B054911FBE01}" destId="{286C2807-14E0-45DE-9407-43355DA149E9}" srcOrd="4" destOrd="0" presId="urn:microsoft.com/office/officeart/2005/8/layout/radial6"/>
    <dgm:cxn modelId="{C6E87031-8CD4-48BB-A140-F1061F0A2266}" type="presParOf" srcId="{30920B24-0604-4BA8-B576-B054911FBE01}" destId="{5E37EA78-5832-4A64-A50C-C030150F497E}" srcOrd="5" destOrd="0" presId="urn:microsoft.com/office/officeart/2005/8/layout/radial6"/>
    <dgm:cxn modelId="{75E4CCB0-9FD0-4369-8841-655016979FD8}" type="presParOf" srcId="{30920B24-0604-4BA8-B576-B054911FBE01}" destId="{84700288-6553-4DA2-97F4-C4672B1E472B}" srcOrd="6" destOrd="0" presId="urn:microsoft.com/office/officeart/2005/8/layout/radial6"/>
    <dgm:cxn modelId="{DEF45DB1-E698-40BE-B326-D6A10C71CE39}" type="presParOf" srcId="{30920B24-0604-4BA8-B576-B054911FBE01}" destId="{7CBB1402-7F2E-4603-9101-EBC91BF1B38D}" srcOrd="7" destOrd="0" presId="urn:microsoft.com/office/officeart/2005/8/layout/radial6"/>
    <dgm:cxn modelId="{F5D86A4F-DCD7-4A5A-AF89-82D1D0AA26A0}" type="presParOf" srcId="{30920B24-0604-4BA8-B576-B054911FBE01}" destId="{7BDDADB3-11A8-43B4-A7D6-4AAC3EC17262}" srcOrd="8" destOrd="0" presId="urn:microsoft.com/office/officeart/2005/8/layout/radial6"/>
    <dgm:cxn modelId="{FEDDDF95-00A0-4E25-AC16-EE3259DAE98A}" type="presParOf" srcId="{30920B24-0604-4BA8-B576-B054911FBE01}" destId="{10B763F3-3123-4513-A229-A471BFAF3898}" srcOrd="9" destOrd="0" presId="urn:microsoft.com/office/officeart/2005/8/layout/radial6"/>
    <dgm:cxn modelId="{B13C7C25-09C1-4A47-ADFD-8D0ABB6D4A01}" type="presParOf" srcId="{30920B24-0604-4BA8-B576-B054911FBE01}" destId="{E33C6326-F890-4160-9E5E-637465012248}" srcOrd="10" destOrd="0" presId="urn:microsoft.com/office/officeart/2005/8/layout/radial6"/>
    <dgm:cxn modelId="{0BF3778E-0729-47F5-8D75-21BD82DB530D}" type="presParOf" srcId="{30920B24-0604-4BA8-B576-B054911FBE01}" destId="{4ED80890-2C8A-420A-A83B-C29963D0CA81}" srcOrd="11" destOrd="0" presId="urn:microsoft.com/office/officeart/2005/8/layout/radial6"/>
    <dgm:cxn modelId="{2620BFC6-5485-48F8-963A-FEA4B83A122D}" type="presParOf" srcId="{30920B24-0604-4BA8-B576-B054911FBE01}" destId="{11429759-2BBF-441D-8C9E-9C91B8089BA7}" srcOrd="12" destOrd="0" presId="urn:microsoft.com/office/officeart/2005/8/layout/radial6"/>
    <dgm:cxn modelId="{B03CA7D3-4EBB-46CB-8FA0-1032B032A3EB}" type="presParOf" srcId="{30920B24-0604-4BA8-B576-B054911FBE01}" destId="{4CB96061-165C-4999-9C4A-9E45247CD47D}" srcOrd="13" destOrd="0" presId="urn:microsoft.com/office/officeart/2005/8/layout/radial6"/>
    <dgm:cxn modelId="{891BF007-6975-4086-93FE-309B2D170C30}" type="presParOf" srcId="{30920B24-0604-4BA8-B576-B054911FBE01}" destId="{1A5C3614-F86E-4465-A915-1D1F78B27B21}" srcOrd="14" destOrd="0" presId="urn:microsoft.com/office/officeart/2005/8/layout/radial6"/>
    <dgm:cxn modelId="{2BBDF023-DAF9-42DA-9B70-171BD1161378}" type="presParOf" srcId="{30920B24-0604-4BA8-B576-B054911FBE01}" destId="{C8287A40-2200-4796-AD59-CF45D4D7DB07}" srcOrd="15" destOrd="0" presId="urn:microsoft.com/office/officeart/2005/8/layout/radial6"/>
    <dgm:cxn modelId="{B9CC59AD-4869-4E48-B015-5742FF41B1E1}" type="presParOf" srcId="{30920B24-0604-4BA8-B576-B054911FBE01}" destId="{4AAAC84B-7D9A-4546-A0EA-D59B7A7D89A2}" srcOrd="16" destOrd="0" presId="urn:microsoft.com/office/officeart/2005/8/layout/radial6"/>
    <dgm:cxn modelId="{7667CB00-F95C-403F-AD55-A9F595C28053}" type="presParOf" srcId="{30920B24-0604-4BA8-B576-B054911FBE01}" destId="{47978A41-F440-4107-99FF-41540E1989F2}" srcOrd="17" destOrd="0" presId="urn:microsoft.com/office/officeart/2005/8/layout/radial6"/>
    <dgm:cxn modelId="{F3776CB2-AE8D-40BD-BD59-EDC1D27F884F}" type="presParOf" srcId="{30920B24-0604-4BA8-B576-B054911FBE01}" destId="{20CF5996-B0DE-448A-9E3E-02781AFD4B4E}" srcOrd="18" destOrd="0" presId="urn:microsoft.com/office/officeart/2005/8/layout/radial6"/>
    <dgm:cxn modelId="{3B485A99-0ACF-4566-B035-8585550B79E5}" type="presParOf" srcId="{30920B24-0604-4BA8-B576-B054911FBE01}" destId="{12A1ACAC-5531-4F8C-908C-96FE6BBAC130}" srcOrd="19" destOrd="0" presId="urn:microsoft.com/office/officeart/2005/8/layout/radial6"/>
    <dgm:cxn modelId="{5A1AED26-AB35-4883-A2AA-A149631994BA}" type="presParOf" srcId="{30920B24-0604-4BA8-B576-B054911FBE01}" destId="{7EEC1CEA-8B30-450D-A81E-042823542032}" srcOrd="20" destOrd="0" presId="urn:microsoft.com/office/officeart/2005/8/layout/radial6"/>
    <dgm:cxn modelId="{EC7316EC-D22B-423D-B6D1-80D64789ED25}" type="presParOf" srcId="{30920B24-0604-4BA8-B576-B054911FBE01}" destId="{83A91EA2-7193-4884-9523-381118397D06}" srcOrd="21" destOrd="0" presId="urn:microsoft.com/office/officeart/2005/8/layout/radial6"/>
    <dgm:cxn modelId="{FAF479F0-E1D5-4946-8067-8B0A757DD6C9}" type="presParOf" srcId="{30920B24-0604-4BA8-B576-B054911FBE01}" destId="{645FD9D9-1876-4ACC-884A-4B11267AB9BE}" srcOrd="22" destOrd="0" presId="urn:microsoft.com/office/officeart/2005/8/layout/radial6"/>
    <dgm:cxn modelId="{D2B4C0B0-37E5-4D59-B855-C074B94D3864}" type="presParOf" srcId="{30920B24-0604-4BA8-B576-B054911FBE01}" destId="{7AB239E8-F5AE-4E89-9971-4BA4F7B1A74B}" srcOrd="23" destOrd="0" presId="urn:microsoft.com/office/officeart/2005/8/layout/radial6"/>
    <dgm:cxn modelId="{BDC9C35B-8D8A-4DA7-B454-75DEBC01789B}" type="presParOf" srcId="{30920B24-0604-4BA8-B576-B054911FBE01}" destId="{6B3DE5FD-9F3E-4900-B14C-E99BAD6677E7}" srcOrd="24" destOrd="0" presId="urn:microsoft.com/office/officeart/2005/8/layout/radial6"/>
    <dgm:cxn modelId="{92853143-34CA-438A-BEBB-9E70815EE91F}" type="presParOf" srcId="{30920B24-0604-4BA8-B576-B054911FBE01}" destId="{42288C16-B373-4E62-865A-58FBBF85CD1F}" srcOrd="25" destOrd="0" presId="urn:microsoft.com/office/officeart/2005/8/layout/radial6"/>
    <dgm:cxn modelId="{39F1AEC1-94A0-4968-89F5-F9EDB53FA5C1}" type="presParOf" srcId="{30920B24-0604-4BA8-B576-B054911FBE01}" destId="{6895CD50-60D9-4875-9B8C-1D62FE52ADFE}" srcOrd="26" destOrd="0" presId="urn:microsoft.com/office/officeart/2005/8/layout/radial6"/>
    <dgm:cxn modelId="{C0BA67BD-A8D8-46E4-9505-56829E6C665C}" type="presParOf" srcId="{30920B24-0604-4BA8-B576-B054911FBE01}" destId="{5ECEEA8B-D3A8-4C74-8811-66107D73589C}" srcOrd="27" destOrd="0" presId="urn:microsoft.com/office/officeart/2005/8/layout/radial6"/>
    <dgm:cxn modelId="{2497CA2C-F732-466F-B17B-EF17C05A271E}" type="presParOf" srcId="{30920B24-0604-4BA8-B576-B054911FBE01}" destId="{2065BF1A-2575-45AF-B6DA-5F1A2188BA2F}" srcOrd="28" destOrd="0" presId="urn:microsoft.com/office/officeart/2005/8/layout/radial6"/>
    <dgm:cxn modelId="{8F76106B-B51F-464F-BA89-7C752A2F679A}" type="presParOf" srcId="{30920B24-0604-4BA8-B576-B054911FBE01}" destId="{5A413ED8-57BF-4315-940E-BDCD76447A20}" srcOrd="29" destOrd="0" presId="urn:microsoft.com/office/officeart/2005/8/layout/radial6"/>
    <dgm:cxn modelId="{84888EB0-07B3-4615-B862-B91C0B21C76F}" type="presParOf" srcId="{30920B24-0604-4BA8-B576-B054911FBE01}" destId="{D5DE591B-9DB4-4A04-A780-449563C6E30A}" srcOrd="30" destOrd="0" presId="urn:microsoft.com/office/officeart/2005/8/layout/radial6"/>
    <dgm:cxn modelId="{72DBFDB5-D870-473C-9F7E-B0E6D21EBB8B}" type="presParOf" srcId="{30920B24-0604-4BA8-B576-B054911FBE01}" destId="{9418FABD-C855-42EA-9022-8D97147808F8}" srcOrd="31" destOrd="0" presId="urn:microsoft.com/office/officeart/2005/8/layout/radial6"/>
    <dgm:cxn modelId="{FD0CD46A-A135-43F6-B2FB-06C5D506E018}" type="presParOf" srcId="{30920B24-0604-4BA8-B576-B054911FBE01}" destId="{898C02F1-D4BF-4A0B-AD79-88EFE181C107}" srcOrd="32" destOrd="0" presId="urn:microsoft.com/office/officeart/2005/8/layout/radial6"/>
    <dgm:cxn modelId="{D5F381FE-BF92-4BA2-8CD0-9943D968FC5A}" type="presParOf" srcId="{30920B24-0604-4BA8-B576-B054911FBE01}" destId="{5247350B-194C-4E6B-8569-C437AA90AF80}" srcOrd="33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7350B-194C-4E6B-8569-C437AA90AF80}">
      <dsp:nvSpPr>
        <dsp:cNvPr id="0" name=""/>
        <dsp:cNvSpPr/>
      </dsp:nvSpPr>
      <dsp:spPr>
        <a:xfrm>
          <a:off x="2042910" y="398288"/>
          <a:ext cx="4908527" cy="4908527"/>
        </a:xfrm>
        <a:prstGeom prst="blockArc">
          <a:avLst>
            <a:gd name="adj1" fmla="val 14234046"/>
            <a:gd name="adj2" fmla="val 16230966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E591B-9DB4-4A04-A780-449563C6E30A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12272727"/>
            <a:gd name="adj2" fmla="val 14236364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EEA8B-D3A8-4C74-8811-66107D73589C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10309091"/>
            <a:gd name="adj2" fmla="val 12272727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E5FD-9F3E-4900-B14C-E99BAD6677E7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8345455"/>
            <a:gd name="adj2" fmla="val 10309091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91EA2-7193-4884-9523-381118397D06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6381818"/>
            <a:gd name="adj2" fmla="val 8345455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F5996-B0DE-448A-9E3E-02781AFD4B4E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4418182"/>
            <a:gd name="adj2" fmla="val 6381818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87A40-2200-4796-AD59-CF45D4D7DB07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2454545"/>
            <a:gd name="adj2" fmla="val 4418182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29759-2BBF-441D-8C9E-9C91B8089BA7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490909"/>
            <a:gd name="adj2" fmla="val 2454545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763F3-3123-4513-A229-A471BFAF3898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20127273"/>
            <a:gd name="adj2" fmla="val 490909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00288-6553-4DA2-97F4-C4672B1E472B}">
      <dsp:nvSpPr>
        <dsp:cNvPr id="0" name=""/>
        <dsp:cNvSpPr/>
      </dsp:nvSpPr>
      <dsp:spPr>
        <a:xfrm>
          <a:off x="2041536" y="399172"/>
          <a:ext cx="4908527" cy="4908527"/>
        </a:xfrm>
        <a:prstGeom prst="blockArc">
          <a:avLst>
            <a:gd name="adj1" fmla="val 18163636"/>
            <a:gd name="adj2" fmla="val 20127273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C24A1-F469-4669-8EEB-AD6494FCF9C3}">
      <dsp:nvSpPr>
        <dsp:cNvPr id="0" name=""/>
        <dsp:cNvSpPr/>
      </dsp:nvSpPr>
      <dsp:spPr>
        <a:xfrm>
          <a:off x="2040120" y="398261"/>
          <a:ext cx="4908527" cy="4908527"/>
        </a:xfrm>
        <a:prstGeom prst="blockArc">
          <a:avLst>
            <a:gd name="adj1" fmla="val 16234925"/>
            <a:gd name="adj2" fmla="val 18166025"/>
            <a:gd name="adj3" fmla="val 2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B158D-963F-4CB3-8FEC-A46FABEF1618}">
      <dsp:nvSpPr>
        <dsp:cNvPr id="0" name=""/>
        <dsp:cNvSpPr/>
      </dsp:nvSpPr>
      <dsp:spPr>
        <a:xfrm>
          <a:off x="3883335" y="2240970"/>
          <a:ext cx="1224929" cy="122492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n-lt"/>
            </a:rPr>
            <a:t>90%</a:t>
          </a:r>
          <a:endParaRPr lang="en-US" sz="3200" b="1" kern="1200" dirty="0">
            <a:latin typeface="+mn-lt"/>
          </a:endParaRPr>
        </a:p>
      </dsp:txBody>
      <dsp:txXfrm>
        <a:off x="4062722" y="2420357"/>
        <a:ext cx="866155" cy="866155"/>
      </dsp:txXfrm>
    </dsp:sp>
    <dsp:sp modelId="{FA721062-DA51-4604-B564-B452782100C2}">
      <dsp:nvSpPr>
        <dsp:cNvPr id="0" name=""/>
        <dsp:cNvSpPr/>
      </dsp:nvSpPr>
      <dsp:spPr>
        <a:xfrm>
          <a:off x="4090278" y="529"/>
          <a:ext cx="857450" cy="857450"/>
        </a:xfrm>
        <a:prstGeom prst="ellipse">
          <a:avLst/>
        </a:prstGeom>
        <a:solidFill>
          <a:srgbClr val="F258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Facilities</a:t>
          </a:r>
          <a:endParaRPr lang="en-US" sz="1200" b="1" kern="1200" dirty="0">
            <a:latin typeface="+mn-lt"/>
          </a:endParaRPr>
        </a:p>
      </dsp:txBody>
      <dsp:txXfrm>
        <a:off x="4215849" y="126100"/>
        <a:ext cx="606308" cy="606308"/>
      </dsp:txXfrm>
    </dsp:sp>
    <dsp:sp modelId="{286C2807-14E0-45DE-9407-43355DA149E9}">
      <dsp:nvSpPr>
        <dsp:cNvPr id="0" name=""/>
        <dsp:cNvSpPr/>
      </dsp:nvSpPr>
      <dsp:spPr>
        <a:xfrm>
          <a:off x="5377260" y="386020"/>
          <a:ext cx="857450" cy="85745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+mn-lt"/>
          </a:endParaRPr>
        </a:p>
      </dsp:txBody>
      <dsp:txXfrm>
        <a:off x="5502831" y="511591"/>
        <a:ext cx="606308" cy="606308"/>
      </dsp:txXfrm>
    </dsp:sp>
    <dsp:sp modelId="{7CBB1402-7F2E-4603-9101-EBC91BF1B38D}">
      <dsp:nvSpPr>
        <dsp:cNvPr id="0" name=""/>
        <dsp:cNvSpPr/>
      </dsp:nvSpPr>
      <dsp:spPr>
        <a:xfrm>
          <a:off x="6271472" y="1417995"/>
          <a:ext cx="857450" cy="857450"/>
        </a:xfrm>
        <a:prstGeom prst="ellipse">
          <a:avLst/>
        </a:prstGeom>
        <a:solidFill>
          <a:srgbClr val="E329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>
            <a:latin typeface="+mn-lt"/>
          </a:endParaRPr>
        </a:p>
      </dsp:txBody>
      <dsp:txXfrm>
        <a:off x="6397043" y="1543566"/>
        <a:ext cx="606308" cy="606308"/>
      </dsp:txXfrm>
    </dsp:sp>
    <dsp:sp modelId="{E33C6326-F890-4160-9E5E-637465012248}">
      <dsp:nvSpPr>
        <dsp:cNvPr id="0" name=""/>
        <dsp:cNvSpPr/>
      </dsp:nvSpPr>
      <dsp:spPr>
        <a:xfrm>
          <a:off x="6465803" y="2769595"/>
          <a:ext cx="857450" cy="857450"/>
        </a:xfrm>
        <a:prstGeom prst="ellipse">
          <a:avLst/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+mn-lt"/>
          </a:endParaRPr>
        </a:p>
      </dsp:txBody>
      <dsp:txXfrm>
        <a:off x="6591374" y="2895166"/>
        <a:ext cx="606308" cy="606308"/>
      </dsp:txXfrm>
    </dsp:sp>
    <dsp:sp modelId="{4CB96061-165C-4999-9C4A-9E45247CD47D}">
      <dsp:nvSpPr>
        <dsp:cNvPr id="0" name=""/>
        <dsp:cNvSpPr/>
      </dsp:nvSpPr>
      <dsp:spPr>
        <a:xfrm>
          <a:off x="5898554" y="4011696"/>
          <a:ext cx="857450" cy="857450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+mn-lt"/>
          </a:endParaRPr>
        </a:p>
      </dsp:txBody>
      <dsp:txXfrm>
        <a:off x="6024125" y="4137267"/>
        <a:ext cx="606308" cy="606308"/>
      </dsp:txXfrm>
    </dsp:sp>
    <dsp:sp modelId="{4AAAC84B-7D9A-4546-A0EA-D59B7A7D89A2}">
      <dsp:nvSpPr>
        <dsp:cNvPr id="0" name=""/>
        <dsp:cNvSpPr/>
      </dsp:nvSpPr>
      <dsp:spPr>
        <a:xfrm>
          <a:off x="4749823" y="4749941"/>
          <a:ext cx="857450" cy="85745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+mn-lt"/>
          </a:endParaRPr>
        </a:p>
      </dsp:txBody>
      <dsp:txXfrm>
        <a:off x="4875394" y="4875512"/>
        <a:ext cx="606308" cy="606308"/>
      </dsp:txXfrm>
    </dsp:sp>
    <dsp:sp modelId="{12A1ACAC-5531-4F8C-908C-96FE6BBAC130}">
      <dsp:nvSpPr>
        <dsp:cNvPr id="0" name=""/>
        <dsp:cNvSpPr/>
      </dsp:nvSpPr>
      <dsp:spPr>
        <a:xfrm>
          <a:off x="3384325" y="4749941"/>
          <a:ext cx="857450" cy="85745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+mn-lt"/>
          </a:endParaRPr>
        </a:p>
      </dsp:txBody>
      <dsp:txXfrm>
        <a:off x="3509896" y="4875512"/>
        <a:ext cx="606308" cy="606308"/>
      </dsp:txXfrm>
    </dsp:sp>
    <dsp:sp modelId="{645FD9D9-1876-4ACC-884A-4B11267AB9BE}">
      <dsp:nvSpPr>
        <dsp:cNvPr id="0" name=""/>
        <dsp:cNvSpPr/>
      </dsp:nvSpPr>
      <dsp:spPr>
        <a:xfrm>
          <a:off x="2235594" y="4011696"/>
          <a:ext cx="857450" cy="85745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>
            <a:latin typeface="+mn-lt"/>
          </a:endParaRPr>
        </a:p>
      </dsp:txBody>
      <dsp:txXfrm>
        <a:off x="2361165" y="4137267"/>
        <a:ext cx="606308" cy="606308"/>
      </dsp:txXfrm>
    </dsp:sp>
    <dsp:sp modelId="{42288C16-B373-4E62-865A-58FBBF85CD1F}">
      <dsp:nvSpPr>
        <dsp:cNvPr id="0" name=""/>
        <dsp:cNvSpPr/>
      </dsp:nvSpPr>
      <dsp:spPr>
        <a:xfrm>
          <a:off x="1668345" y="2769595"/>
          <a:ext cx="857450" cy="857450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+mn-lt"/>
          </a:endParaRPr>
        </a:p>
      </dsp:txBody>
      <dsp:txXfrm>
        <a:off x="1793916" y="2895166"/>
        <a:ext cx="606308" cy="606308"/>
      </dsp:txXfrm>
    </dsp:sp>
    <dsp:sp modelId="{2065BF1A-2575-45AF-B6DA-5F1A2188BA2F}">
      <dsp:nvSpPr>
        <dsp:cNvPr id="0" name=""/>
        <dsp:cNvSpPr/>
      </dsp:nvSpPr>
      <dsp:spPr>
        <a:xfrm>
          <a:off x="1862676" y="1417995"/>
          <a:ext cx="857450" cy="857450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>
            <a:latin typeface="+mn-lt"/>
          </a:endParaRPr>
        </a:p>
      </dsp:txBody>
      <dsp:txXfrm>
        <a:off x="1988247" y="1543566"/>
        <a:ext cx="606308" cy="606308"/>
      </dsp:txXfrm>
    </dsp:sp>
    <dsp:sp modelId="{9418FABD-C855-42EA-9022-8D97147808F8}">
      <dsp:nvSpPr>
        <dsp:cNvPr id="0" name=""/>
        <dsp:cNvSpPr/>
      </dsp:nvSpPr>
      <dsp:spPr>
        <a:xfrm>
          <a:off x="2756888" y="386020"/>
          <a:ext cx="857450" cy="857450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>
            <a:latin typeface="+mn-lt"/>
          </a:endParaRPr>
        </a:p>
      </dsp:txBody>
      <dsp:txXfrm>
        <a:off x="2882459" y="511591"/>
        <a:ext cx="606308" cy="606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defTabSz="924967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defTabSz="924967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1DC43F6-4F23-4AB5-8EDC-30EE7574F8B6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defTabSz="924967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A00BA1-5691-41D0-9CC0-4E8B79F56F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0137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defTabSz="924967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defTabSz="924967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8F9277-1717-4DA4-B5D0-BC5B8357CCA9}" type="datetimeFigureOut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defTabSz="924967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911EBA-7BB1-4412-8734-A4054D8F09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9266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AB6024-116A-4FA6-B0F0-84B3D2143C3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7" tIns="46244" rIns="92487" bIns="46244" anchor="b"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644688-9D3B-4430-B46F-E7B427D420E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10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39" indent="-282476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07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70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34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797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758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21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685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883277" y="868507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EDAEEF0D-165A-40A4-A89B-D3896AB88BB3}" type="slidenum">
              <a:rPr lang="en-US" altLang="en-US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9057" indent="-280406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626" indent="-224325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0276" indent="-224325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18927" indent="-224325" defTabSz="9128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6757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1622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6487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1352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7A47AB-89BB-482E-B960-37053AAD415A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8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39" indent="-282476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07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70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34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797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758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21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685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883277" y="868507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EDAEEF0D-165A-40A4-A89B-D3896AB88BB3}" type="slidenum">
              <a:rPr lang="en-US" altLang="en-US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2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7" indent="-285729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6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54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22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87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55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23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4" y="8772525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Kelli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37A06-26B8-4216-A224-646C593BAC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0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7" indent="-285729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6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54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22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87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55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23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314827"/>
            <a:ext cx="5559425" cy="41560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Kelli</a:t>
            </a:r>
          </a:p>
        </p:txBody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4" y="8772525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240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7" indent="-285729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6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54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22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87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55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23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4" y="8772525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0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7" indent="-285729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6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54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22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87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55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23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4" y="8772525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2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7" indent="-285729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6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54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22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87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55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23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4" y="8772525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41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97" indent="-285729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18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86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54" indent="-228584" defTabSz="9238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22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87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55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23" indent="-228584" defTabSz="92385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4" y="8772525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1" tIns="46241" rIns="92481" bIns="46241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6BC3AB-CFC5-4190-BA1D-4CB3677614D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314825"/>
            <a:ext cx="5559425" cy="4156075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173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7" tIns="46244" rIns="92487" bIns="46244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9CD8E0-AAF7-4032-A047-96326794C2F3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4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7" tIns="46244" rIns="92487" bIns="46244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914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4" indent="-285720" defTabSz="923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3" indent="-228577" defTabSz="923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36" indent="-228577" defTabSz="923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0" indent="-228577" defTabSz="923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44" indent="-228577" defTabSz="9238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495" indent="-228577" defTabSz="9238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48" indent="-228577" defTabSz="9238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02" indent="-228577" defTabSz="9238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935415" y="8772526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8" tIns="46240" rIns="92478" bIns="46240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EEF0D-165A-40A4-A89B-D3896AB88BB3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1"/>
            <a:ext cx="3013075" cy="4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78" tIns="46240" rIns="92478" bIns="46240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3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29123D-A9E0-40E8-B5DE-B6BE00685313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314825"/>
            <a:ext cx="5559425" cy="4156075"/>
          </a:xfrm>
          <a:ln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7" tIns="46244" rIns="92487" bIns="46244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CD707-1AA0-4DB3-AFEE-41C05D87A35E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1750" name="Header Placeholder 4"/>
          <p:cNvSpPr txBox="1">
            <a:spLocks noGrp="1"/>
          </p:cNvSpPr>
          <p:nvPr/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7" tIns="46244" rIns="92487" bIns="46244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0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52" indent="-282481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2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9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67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83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80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7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74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C75DF-7F98-4578-875B-C370A752A66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917740" y="8741652"/>
            <a:ext cx="2998221" cy="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4" tIns="46049" rIns="92094" bIns="46049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229152CE-B2EA-454B-AFC3-89AC10503CD3}" type="slidenum">
              <a:rPr lang="en-US" altLang="en-US">
                <a:solidFill>
                  <a:srgbClr val="000000"/>
                </a:solidFill>
                <a:cs typeface="Arial" charset="0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39" indent="-282476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07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70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34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797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758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21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685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883277" y="868507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EDAEEF0D-165A-40A4-A89B-D3896AB88BB3}" type="slidenum">
              <a:rPr lang="en-US" altLang="en-US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39" indent="-282476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07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70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34" indent="-225982" defTabSz="9133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797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758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21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685" indent="-225982" defTabSz="9133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472B0-5C0E-45A1-8256-F58481B20F8C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0547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Slide Number Placeholder 3"/>
          <p:cNvSpPr txBox="1">
            <a:spLocks noGrp="1"/>
          </p:cNvSpPr>
          <p:nvPr/>
        </p:nvSpPr>
        <p:spPr bwMode="auto">
          <a:xfrm>
            <a:off x="3883277" y="868507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EDAEEF0D-165A-40A4-A89B-D3896AB88BB3}" type="slidenum">
              <a:rPr lang="en-US" altLang="en-US">
                <a:solidFill>
                  <a:prstClr val="black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5478" name="Header Placeholder 4"/>
          <p:cNvSpPr txBox="1">
            <a:spLocks noGrp="1"/>
          </p:cNvSpPr>
          <p:nvPr/>
        </p:nvSpPr>
        <p:spPr bwMode="auto">
          <a:xfrm>
            <a:off x="0" y="1"/>
            <a:ext cx="2973158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52" indent="-282481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2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9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67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83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80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7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74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C75DF-7F98-4578-875B-C370A752A66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917740" y="8741652"/>
            <a:ext cx="2998221" cy="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4" tIns="46049" rIns="92094" bIns="46049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229152CE-B2EA-454B-AFC3-89AC10503CD3}" type="slidenum">
              <a:rPr lang="en-US" altLang="en-US">
                <a:solidFill>
                  <a:srgbClr val="000000"/>
                </a:solidFill>
                <a:cs typeface="Arial" charset="0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52" indent="-282481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2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9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67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83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80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7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74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C75DF-7F98-4578-875B-C370A752A66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917740" y="8741652"/>
            <a:ext cx="2998221" cy="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4" tIns="46049" rIns="92094" bIns="46049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229152CE-B2EA-454B-AFC3-89AC10503CD3}" type="slidenum">
              <a:rPr lang="en-US" altLang="en-US">
                <a:solidFill>
                  <a:srgbClr val="000000"/>
                </a:solidFill>
                <a:cs typeface="Arial" charset="0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4452" indent="-282481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992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1896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3867" indent="-225985" defTabSz="91963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8583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7807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77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1748" indent="-225985" defTabSz="919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6C75DF-7F98-4578-875B-C370A752A66F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3917740" y="8741652"/>
            <a:ext cx="2998221" cy="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4" tIns="46049" rIns="92094" bIns="46049" anchor="b"/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</a:pPr>
            <a:fld id="{229152CE-B2EA-454B-AFC3-89AC10503CD3}" type="slidenum">
              <a:rPr lang="en-US" altLang="en-US">
                <a:solidFill>
                  <a:srgbClr val="000000"/>
                </a:solidFill>
                <a:cs typeface="Arial" charset="0"/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3298-2AC3-493A-8B65-326A6874C5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2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3C33-CBC0-412F-8A85-070B66B92225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D3B7B-0AAE-4BD6-AE39-BA80CB9B0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96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9666-C468-4974-B793-803884DC9D84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A5329-3007-4DAE-AD08-3137A42481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57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9524-A75B-4B27-B234-3A789CA504D5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043C-B0C6-49FD-B939-EB7614FB17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98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598E-93C2-4C05-B982-1A27E32A3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39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C3B-70AE-4929-B0AD-AC51DE9489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0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BDCB-33C5-47C4-973A-5ABD2FE1C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8D2-D73D-4777-9721-CBA53115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0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8D36-266E-4461-A170-DA7260558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6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1714-F3DE-4C4E-8EF9-B98FB4BFC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5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FB7-C53E-492E-B8CA-A3919999F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65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ED16-E6E6-4334-9E08-F6ECB3341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3B09-AB88-4368-9F90-E2B12FBA3BE0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D8788-1AE1-4AFD-877E-98A4CA1CEA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8079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7120-BA54-4661-A523-976D2E9EEA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67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EA81-3104-412C-BF4E-B49A673B6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3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B3D-B57D-4067-976A-28BEBDDAA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0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598E-93C2-4C05-B982-1A27E32A3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2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C3B-70AE-4929-B0AD-AC51DE9489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35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BDCB-33C5-47C4-973A-5ABD2FE1C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5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8D2-D73D-4777-9721-CBA53115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72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8D36-266E-4461-A170-DA7260558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2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1714-F3DE-4C4E-8EF9-B98FB4BFC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63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FB7-C53E-492E-B8CA-A3919999F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3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19D5-E005-409D-BF8D-CBC3D88F99A3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F6BA-C0D3-4E64-A91E-7C41F2356EC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365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ED16-E6E6-4334-9E08-F6ECB3341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7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7120-BA54-4661-A523-976D2E9EEA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68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EA81-3104-412C-BF4E-B49A673B6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39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B3D-B57D-4067-976A-28BEBDDAA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356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598E-93C2-4C05-B982-1A27E32A3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88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C3B-70AE-4929-B0AD-AC51DE9489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04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BDCB-33C5-47C4-973A-5ABD2FE1C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02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8D2-D73D-4777-9721-CBA53115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7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8D36-266E-4461-A170-DA7260558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74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1714-F3DE-4C4E-8EF9-B98FB4BFC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BD07-94B2-4AFC-AD5E-3434599044A3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1AD1A-D624-49EA-A591-B97444B955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6392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FB7-C53E-492E-B8CA-A3919999F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76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ED16-E6E6-4334-9E08-F6ECB3341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56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7120-BA54-4661-A523-976D2E9EEA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5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EA81-3104-412C-BF4E-B49A673B6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4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B3D-B57D-4067-976A-28BEBDDAA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42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598E-93C2-4C05-B982-1A27E32A32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53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EC3B-70AE-4929-B0AD-AC51DE9489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50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BDCB-33C5-47C4-973A-5ABD2FE1C5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14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468D2-D73D-4777-9721-CBA53115CF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285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8D36-266E-4461-A170-DA72605589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C597-89C4-4CDF-A31A-17E0C2A52864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E06E-47AB-4D40-B413-0E69854AF7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8941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1714-F3DE-4C4E-8EF9-B98FB4BFCB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21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FB7-C53E-492E-B8CA-A3919999FA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16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BED16-E6E6-4334-9E08-F6ECB33418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627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7120-BA54-4661-A523-976D2E9EEA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8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EA81-3104-412C-BF4E-B49A673B6D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28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1B3D-B57D-4067-976A-28BEBDDAA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2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B6F-498C-4009-927E-2C27DA6E41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00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40B9-8B9C-4404-8BBE-19E92D4074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170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3910-513B-4CAB-A75C-A54C6FB77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26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8060-5AD1-4AFC-AC38-07A2848FC4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3372-9923-4A48-8580-68B9925D8B0D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AAD7-5A8F-44D4-92A1-9682AF120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6822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CB96E-7251-444E-BA87-1A242650A9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9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AA17-7F10-4C28-B90E-9BA800AAFD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03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DA75-BB41-4AAF-B46F-8ADAAFD8E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448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6A8B-E838-44B6-9102-AD11B9F0EA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91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AE0A-F275-48EA-98A6-14017620A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96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C984-4F8C-4BFE-B64F-5197E575B4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168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36BD-E665-4F53-A0D0-9D517095CB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2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693E-7C18-4C21-BD90-708FCB144A8E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77C7-8349-4645-9839-BE0C54B59C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7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0C5B-EA83-4F08-BFA5-12C5F8EBEED7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FE188-B667-4372-B054-589909C474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7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3718-D980-4CD6-A262-27BADBB7C70A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8656-9777-4D17-8D10-EA30D174AB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82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DF4B395-A300-4FCA-8EA4-ABE66B9E91C1}" type="datetime1">
              <a:rPr lang="en-US"/>
              <a:pPr>
                <a:defRPr/>
              </a:pPr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Kids' Potential, Our Purpose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EEAFD8-DA23-45B2-9B08-78C4A91CE3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2FE6E70-0C3C-4DDF-808C-C2A5BBC135D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652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2FE6E70-0C3C-4DDF-808C-C2A5BBC135D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576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2FE6E70-0C3C-4DDF-808C-C2A5BBC135D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75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2FE6E70-0C3C-4DDF-808C-C2A5BBC135D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5539E9-1E42-4410-8C83-E7F7B9DA0A4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964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180DB6C-AB68-403F-84C2-4308172AE16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A703F10-22D2-4B53-85CD-6E0F7B2B9CE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579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EL_logo_color_lr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5178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3"/>
          <p:cNvSpPr txBox="1">
            <a:spLocks noChangeArrowheads="1"/>
          </p:cNvSpPr>
          <p:nvPr/>
        </p:nvSpPr>
        <p:spPr>
          <a:xfrm>
            <a:off x="-1588" y="2214283"/>
            <a:ext cx="9144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03325" lvl="2" indent="-12033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80C3"/>
                </a:solidFill>
                <a:latin typeface="Calibri"/>
                <a:cs typeface="Arial" charset="0"/>
              </a:rPr>
              <a:t>WSA </a:t>
            </a:r>
            <a:r>
              <a:rPr lang="en-US" sz="4000" b="1" dirty="0" smtClean="0">
                <a:solidFill>
                  <a:srgbClr val="0080C3"/>
                </a:solidFill>
                <a:latin typeface="Calibri"/>
                <a:cs typeface="Arial" charset="0"/>
              </a:rPr>
              <a:t>Head Start and ECEAP </a:t>
            </a:r>
          </a:p>
          <a:p>
            <a:pPr marL="1203325" lvl="2" indent="-120332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80C3"/>
                </a:solidFill>
                <a:latin typeface="Calibri"/>
                <a:cs typeface="Arial" charset="0"/>
              </a:rPr>
              <a:t>Winter Association Meeting</a:t>
            </a:r>
            <a:endParaRPr lang="en-US" sz="2800" i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203325" lvl="2" indent="-288925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28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1660525" lvl="3" indent="-1660525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2000" i="1" dirty="0">
                <a:solidFill>
                  <a:prstClr val="black"/>
                </a:solidFill>
                <a:latin typeface="Calibri"/>
                <a:cs typeface="Arial" charset="0"/>
              </a:rPr>
              <a:t>Ross </a:t>
            </a:r>
            <a:r>
              <a:rPr lang="nb-NO" sz="2000" i="1" dirty="0" smtClean="0">
                <a:solidFill>
                  <a:prstClr val="black"/>
                </a:solidFill>
                <a:latin typeface="Calibri"/>
                <a:cs typeface="Arial" charset="0"/>
              </a:rPr>
              <a:t>Hunter, Director</a:t>
            </a:r>
          </a:p>
          <a:p>
            <a:pPr marL="1660525" lvl="3" indent="-1660525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2000" i="1" dirty="0" smtClean="0">
                <a:solidFill>
                  <a:prstClr val="black"/>
                </a:solidFill>
                <a:latin typeface="Calibri"/>
                <a:cs typeface="Arial" charset="0"/>
              </a:rPr>
              <a:t>Kelli Bohanon, ECEAP/State </a:t>
            </a:r>
            <a:r>
              <a:rPr lang="nb-NO" sz="2000" i="1" dirty="0">
                <a:solidFill>
                  <a:prstClr val="black"/>
                </a:solidFill>
                <a:latin typeface="Calibri"/>
                <a:cs typeface="Arial" charset="0"/>
              </a:rPr>
              <a:t>Pre-K Administrator</a:t>
            </a:r>
          </a:p>
          <a:p>
            <a:pPr marL="1660525" lvl="3" indent="-1660525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nb-NO" sz="2000" i="1" dirty="0" smtClean="0">
                <a:solidFill>
                  <a:prstClr val="black"/>
                </a:solidFill>
                <a:latin typeface="Calibri"/>
                <a:cs typeface="Arial" charset="0"/>
              </a:rPr>
              <a:t>February 8, 2017</a:t>
            </a:r>
            <a:endParaRPr lang="nb-NO" sz="2000" i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3061">
            <a:off x="6580187" y="4375151"/>
            <a:ext cx="2855913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676400"/>
            <a:ext cx="9144000" cy="0"/>
          </a:xfrm>
          <a:prstGeom prst="line">
            <a:avLst/>
          </a:prstGeom>
          <a:ln w="38100">
            <a:solidFill>
              <a:srgbClr val="0080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ECEAP </a:t>
            </a: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And Standards Alignment</a:t>
            </a:r>
            <a:endParaRPr lang="en-US" altLang="en-US" sz="3200" b="1" dirty="0">
              <a:solidFill>
                <a:srgbClr val="000000"/>
              </a:solidFill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9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266700" y="882649"/>
            <a:ext cx="8610600" cy="51022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>
                <a:latin typeface="Calibri" panose="020F0502020204030204" pitchFamily="34" charset="0"/>
              </a:rPr>
              <a:t>Early Achievers and ECEAP Standards </a:t>
            </a:r>
            <a:r>
              <a:rPr lang="en-US" dirty="0" smtClean="0">
                <a:latin typeface="Calibri" panose="020F0502020204030204" pitchFamily="34" charset="0"/>
              </a:rPr>
              <a:t>Progression Goals: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4"/>
              </a:buBlip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1203325" lvl="2" indent="-288925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1203325" lvl="2" indent="-288925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9863" y="1512888"/>
            <a:ext cx="8707437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 eaLnBrk="1" hangingPunct="1">
              <a:buFontTx/>
              <a:buBlip>
                <a:blip r:embed="rId6"/>
              </a:buBlip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Quality begins at licensing. All sites will meet licensing standards as the foundation of quality.</a:t>
            </a:r>
            <a:endParaRPr lang="en-US" altLang="en-US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2" eaLnBrk="1" hangingPunct="1">
              <a:buBlip>
                <a:blip r:embed="rId7"/>
              </a:buBlip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Standards are clear and measurable.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Standards provide steps for quality growth from licensing to Early Achievers and ECEAP without duplication and with similar language.</a:t>
            </a:r>
          </a:p>
          <a:p>
            <a:pPr lvl="2" eaLnBrk="1" hangingPunct="1">
              <a:buFontTx/>
              <a:buBlip>
                <a:blip r:embed="rId6"/>
              </a:buBlip>
            </a:pPr>
            <a:r>
              <a:rPr lang="en-US" altLang="en-US" dirty="0">
                <a:solidFill>
                  <a:srgbClr val="000000"/>
                </a:solidFill>
                <a:cs typeface="Arial" panose="020B0604020202020204" pitchFamily="34" charset="0"/>
              </a:rPr>
              <a:t>Providers can see how quality increases in the standards from licensing through ECEAP. Expectations and next steps for participation in quality growth are clear.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2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Title 1"/>
          <p:cNvSpPr txBox="1">
            <a:spLocks/>
          </p:cNvSpPr>
          <p:nvPr/>
        </p:nvSpPr>
        <p:spPr bwMode="auto">
          <a:xfrm>
            <a:off x="-15875" y="69010"/>
            <a:ext cx="9159875" cy="97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en-US" b="1" dirty="0">
                <a:solidFill>
                  <a:srgbClr val="000000"/>
                </a:solidFill>
                <a:cs typeface="Arial" panose="020B0604020202020204" pitchFamily="34" charset="0"/>
              </a:rPr>
              <a:t>ECEAP Expansion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400" b="1" dirty="0">
                <a:cs typeface="Arial" charset="0"/>
              </a:rPr>
              <a:t>Slots needed for statutory entitlement</a:t>
            </a:r>
          </a:p>
        </p:txBody>
      </p:sp>
      <p:pic>
        <p:nvPicPr>
          <p:cNvPr id="85" name="Picture 10" descr="DEL_logo_color_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593" y="61722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799" y="5010150"/>
            <a:ext cx="1009651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>
          <a:xfrm>
            <a:off x="-635733" y="1315397"/>
            <a:ext cx="10399589" cy="54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ECEAP Expansion Planning</a:t>
            </a:r>
          </a:p>
        </p:txBody>
      </p:sp>
      <p:sp>
        <p:nvSpPr>
          <p:cNvPr id="4099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266700" y="882649"/>
            <a:ext cx="8610600" cy="51022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>
                <a:latin typeface="Calibri" panose="020F0502020204030204" pitchFamily="34" charset="0"/>
              </a:rPr>
              <a:t>Vision: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ECEAP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smtClean="0">
                <a:latin typeface="Calibri" panose="020F0502020204030204" pitchFamily="34" charset="0"/>
              </a:rPr>
              <a:t>one of DEL’s </a:t>
            </a:r>
            <a:r>
              <a:rPr lang="en-US" dirty="0">
                <a:latin typeface="Calibri" panose="020F0502020204030204" pitchFamily="34" charset="0"/>
              </a:rPr>
              <a:t>core </a:t>
            </a:r>
            <a:r>
              <a:rPr lang="en-US" dirty="0" smtClean="0">
                <a:latin typeface="Calibri" panose="020F0502020204030204" pitchFamily="34" charset="0"/>
              </a:rPr>
              <a:t>strategies for very low-income and at-risk children. 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dirty="0" smtClean="0">
                <a:latin typeface="Calibri" panose="020F0502020204030204" pitchFamily="34" charset="0"/>
              </a:rPr>
              <a:t>ECEAP’s </a:t>
            </a:r>
            <a:r>
              <a:rPr lang="en-US" dirty="0">
                <a:latin typeface="Calibri" panose="020F0502020204030204" pitchFamily="34" charset="0"/>
              </a:rPr>
              <a:t>expansion efforts must be grounded in securing sufficient resources </a:t>
            </a:r>
            <a:r>
              <a:rPr lang="en-US" dirty="0" smtClean="0">
                <a:latin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</a:rPr>
              <a:t>prioritizing components that we know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from data and research) have the most </a:t>
            </a:r>
            <a:r>
              <a:rPr lang="en-US" dirty="0" smtClean="0">
                <a:latin typeface="Calibri" panose="020F0502020204030204" pitchFamily="34" charset="0"/>
              </a:rPr>
              <a:t>impact on children </a:t>
            </a:r>
            <a:r>
              <a:rPr lang="en-US" dirty="0">
                <a:latin typeface="Calibri" panose="020F0502020204030204" pitchFamily="34" charset="0"/>
              </a:rPr>
              <a:t>experiencing poverty and a multitude of other risk factors.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4"/>
              </a:buBlip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1203325" lvl="2" indent="-288925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1203325" lvl="2" indent="-288925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9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-47171" y="-228600"/>
            <a:ext cx="91440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ECEAP Expansion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Prioritizing Components of Expansion</a:t>
            </a: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228600" y="1600200"/>
            <a:ext cx="8458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ECEAP </a:t>
            </a: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child outcomes data 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Leading </a:t>
            </a: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with a racial equity lens </a:t>
            </a:r>
          </a:p>
          <a:p>
            <a:pPr marL="228600" indent="-228600">
              <a:spcBef>
                <a:spcPts val="0"/>
              </a:spcBef>
              <a:spcAft>
                <a:spcPts val="600"/>
              </a:spcAft>
              <a:buBlip>
                <a:blip r:embed="rId7"/>
              </a:buBlip>
              <a:defRPr/>
            </a:pPr>
            <a:r>
              <a:rPr lang="en-US" sz="2800" dirty="0">
                <a:cs typeface="Arial" charset="0"/>
              </a:rPr>
              <a:t> Key research/evidence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Stakeholder </a:t>
            </a: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engagement and feedback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Data </a:t>
            </a: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and information gathered through projects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and initiatives</a:t>
            </a:r>
            <a:endParaRPr lang="en-US" sz="28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Blip>
                <a:blip r:embed="rId7"/>
              </a:buBlip>
              <a:defRPr/>
            </a:pPr>
            <a:r>
              <a:rPr lang="en-US" sz="2800" dirty="0" smtClean="0">
                <a:cs typeface="Arial" charset="0"/>
              </a:rPr>
              <a:t>Political/advocacy </a:t>
            </a:r>
            <a:r>
              <a:rPr lang="en-US" sz="2800" dirty="0">
                <a:cs typeface="Arial" charset="0"/>
              </a:rPr>
              <a:t>landscape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buFont typeface="Arial" charset="0"/>
              <a:buBlip>
                <a:blip r:embed="rId7"/>
              </a:buBlip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>
              <a:buFont typeface="Arial" charset="0"/>
              <a:buBlip>
                <a:blip r:embed="rId7"/>
              </a:buBlip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4146374"/>
              </p:ext>
            </p:extLst>
          </p:nvPr>
        </p:nvGraphicFramePr>
        <p:xfrm>
          <a:off x="0" y="838200"/>
          <a:ext cx="8991600" cy="5608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985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Arial" panose="020B0604020202020204" pitchFamily="34" charset="0"/>
              </a:rPr>
              <a:t>ECEAP Expansion: 2017-2021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7636" y="2273552"/>
            <a:ext cx="2579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90% of children </a:t>
            </a:r>
          </a:p>
          <a:p>
            <a:pPr algn="ctr"/>
            <a:r>
              <a:rPr lang="en-US" sz="2000" b="1" dirty="0" smtClean="0">
                <a:latin typeface="+mn-lt"/>
              </a:rPr>
              <a:t>ready for kindergarten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137903" y="4478660"/>
            <a:ext cx="2839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Race and income eliminated as predictors of success </a:t>
            </a:r>
            <a:endParaRPr lang="en-US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9884" y="5661212"/>
            <a:ext cx="832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+mn-lt"/>
              </a:rPr>
              <a:t>   ECEAP </a:t>
            </a:r>
          </a:p>
          <a:p>
            <a:pPr algn="ctr"/>
            <a:r>
              <a:rPr lang="en-US" sz="1000" b="1" dirty="0" smtClean="0">
                <a:latin typeface="+mn-lt"/>
              </a:rPr>
              <a:t>  Readiness/</a:t>
            </a:r>
          </a:p>
          <a:p>
            <a:pPr algn="ctr"/>
            <a:r>
              <a:rPr lang="en-US" sz="1000" b="1" dirty="0" smtClean="0">
                <a:latin typeface="+mn-lt"/>
              </a:rPr>
              <a:t>  Capacity </a:t>
            </a:r>
          </a:p>
          <a:p>
            <a:pPr algn="ctr"/>
            <a:r>
              <a:rPr lang="en-US" sz="1000" b="1" dirty="0" smtClean="0">
                <a:latin typeface="+mn-lt"/>
              </a:rPr>
              <a:t>Building</a:t>
            </a:r>
            <a:endParaRPr lang="en-US" sz="1000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6629401"/>
            <a:ext cx="6000401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smtClean="0"/>
              <a:t>Racial Equity Lens Applied Throughout Expansion</a:t>
            </a:r>
            <a:endParaRPr lang="en-US" sz="1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29823" y="5853499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  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Contracting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0" descr="DEL_logo_color_m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9" y="6063697"/>
            <a:ext cx="2414374" cy="4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3678" y="1497361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Quality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4201" y="6106181"/>
            <a:ext cx="274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+mn-lt"/>
              </a:rPr>
              <a:t>*Full </a:t>
            </a:r>
            <a:r>
              <a:rPr lang="en-US" sz="1400" i="1" dirty="0">
                <a:latin typeface="+mn-lt"/>
              </a:rPr>
              <a:t>School Day and Extended </a:t>
            </a:r>
            <a:r>
              <a:rPr lang="en-US" sz="1400" i="1" dirty="0" smtClean="0">
                <a:latin typeface="+mn-lt"/>
              </a:rPr>
              <a:t>Day</a:t>
            </a:r>
            <a:endParaRPr lang="en-US" sz="1400" i="1" dirty="0">
              <a:latin typeface="+mn-lt"/>
            </a:endParaRPr>
          </a:p>
          <a:p>
            <a:r>
              <a:rPr lang="en-US" sz="1400" i="1" dirty="0" smtClean="0">
                <a:latin typeface="+mn-lt"/>
              </a:rPr>
              <a:t>**Cost of Quality</a:t>
            </a:r>
            <a:endParaRPr lang="en-US" sz="1400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7698" y="1360997"/>
            <a:ext cx="103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Slot 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Conversion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6753" y="2447813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Expansion 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Slots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*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6723" y="3777813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Slot Rate </a:t>
            </a:r>
            <a:endParaRPr lang="en-US" sz="12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Increase</a:t>
            </a:r>
            <a:r>
              <a:rPr lang="en-US" sz="1200" b="1" dirty="0">
                <a:solidFill>
                  <a:schemeClr val="bg1"/>
                </a:solidFill>
                <a:latin typeface="+mn-lt"/>
              </a:rPr>
              <a:t>**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1557" y="5104587"/>
            <a:ext cx="1452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Workforce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06754" y="2428365"/>
            <a:ext cx="97975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+mn-lt"/>
              </a:rPr>
              <a:t>Summer </a:t>
            </a:r>
            <a:endParaRPr lang="en-US" sz="11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programming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6413" y="3672980"/>
            <a:ext cx="1452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 DEL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  Alignment 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  Project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14701" y="5097909"/>
            <a:ext cx="1452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Eligibility</a:t>
            </a:r>
          </a:p>
        </p:txBody>
      </p:sp>
    </p:spTree>
    <p:extLst>
      <p:ext uri="{BB962C8B-B14F-4D97-AF65-F5344CB8AC3E}">
        <p14:creationId xmlns:p14="http://schemas.microsoft.com/office/powerpoint/2010/main" val="8075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159" y="114300"/>
            <a:ext cx="9144000" cy="10287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ECEAP </a:t>
            </a: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Expansion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Current Status and Work Underway</a:t>
            </a: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228600" y="1600200"/>
            <a:ext cx="8458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Governor’s budget 2017-19 (slot rate increase, slot expansion, summer programming, capital request)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ECEAP Pathways Project for Child Care</a:t>
            </a:r>
          </a:p>
          <a:p>
            <a:pPr>
              <a:spcBef>
                <a:spcPts val="0"/>
              </a:spcBef>
              <a:buBlip>
                <a:blip r:embed="rId7"/>
              </a:buBlip>
              <a:defRPr/>
            </a:pPr>
            <a:r>
              <a:rPr lang="en-US" sz="2800" dirty="0">
                <a:cs typeface="Arial" charset="0"/>
              </a:rPr>
              <a:t>DEL Cost of Quality </a:t>
            </a:r>
            <a:r>
              <a:rPr lang="en-US" sz="2800" dirty="0" smtClean="0">
                <a:cs typeface="Arial" charset="0"/>
              </a:rPr>
              <a:t>research</a:t>
            </a:r>
            <a:endParaRPr lang="en-US" sz="2800" dirty="0">
              <a:cs typeface="Arial" charset="0"/>
            </a:endParaRP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DEL Alignment Project: ECEAP Performance Standards revisions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Planning with OSPI for K-12 readiness work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Blip>
                <a:blip r:embed="rId7"/>
              </a:buBlip>
              <a:defRPr/>
            </a:pPr>
            <a:r>
              <a:rPr lang="en-US" sz="2800" dirty="0">
                <a:cs typeface="Arial" charset="0"/>
              </a:rPr>
              <a:t>ECEAP </a:t>
            </a:r>
            <a:r>
              <a:rPr lang="en-US" sz="2800" dirty="0" smtClean="0">
                <a:cs typeface="Arial" charset="0"/>
              </a:rPr>
              <a:t>slot surveys</a:t>
            </a:r>
            <a:endParaRPr lang="en-US" sz="2800" dirty="0"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Blip>
                <a:blip r:embed="rId7"/>
              </a:buBlip>
              <a:defRPr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Blip>
                <a:blip r:embed="rId7"/>
              </a:buBlip>
              <a:defRPr/>
            </a:pPr>
            <a:endParaRPr lang="en-US" dirty="0" smtClean="0"/>
          </a:p>
          <a:p>
            <a:pPr>
              <a:buFont typeface="Arial" charset="0"/>
              <a:buBlip>
                <a:blip r:embed="rId7"/>
              </a:buBlip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>
              <a:buFont typeface="Arial" charset="0"/>
              <a:buBlip>
                <a:blip r:embed="rId7"/>
              </a:buBlip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-47171" y="-228600"/>
            <a:ext cx="91440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ECEAP </a:t>
            </a: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Expansion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Key Next Steps and Actions</a:t>
            </a: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891941" y="1654175"/>
            <a:ext cx="7409329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eaLnBrk="0" hangingPunct="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>
                <a:cs typeface="Arial" charset="0"/>
              </a:rPr>
              <a:t>Expansion Think </a:t>
            </a:r>
            <a:r>
              <a:rPr lang="en-US" sz="2800" dirty="0" smtClean="0">
                <a:cs typeface="Arial" charset="0"/>
              </a:rPr>
              <a:t>Tank</a:t>
            </a:r>
            <a:endParaRPr lang="en-US" sz="28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Contracting/Subcontracting Workgroup</a:t>
            </a:r>
          </a:p>
          <a:p>
            <a:pPr marL="342900" lvl="2" indent="-342900">
              <a:spcBef>
                <a:spcPts val="0"/>
              </a:spcBef>
              <a:buBlip>
                <a:blip r:embed="rId7"/>
              </a:buBlip>
              <a:defRPr/>
            </a:pPr>
            <a:r>
              <a:rPr lang="en-US" sz="2800" dirty="0">
                <a:cs typeface="Arial" charset="0"/>
              </a:rPr>
              <a:t>Revised Saturation Study and Plan for Slot Expansion</a:t>
            </a:r>
            <a:endParaRPr lang="en-US" altLang="en-US" sz="2800" dirty="0">
              <a:cs typeface="Arial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6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-47171" y="-228600"/>
            <a:ext cx="91440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Expansion Think Tank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Purpose/Charge</a:t>
            </a: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228600" y="1600200"/>
            <a:ext cx="8915400" cy="3523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45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Provide insights and advice about obstacles to becoming an ECEAP provider and how to overcome them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45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Serve as a venue to explore potential changes to ECEAP processes that can support expansion of high-quality ECEAP services along the legislatively-mandated timeline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  <a:defRPr/>
            </a:pPr>
            <a:r>
              <a:rPr lang="en-US" sz="4500" dirty="0">
                <a:cs typeface="Arial" charset="0"/>
              </a:rPr>
              <a:t>Will operate several “workgroups” on topics critical to ECEAP </a:t>
            </a:r>
            <a:r>
              <a:rPr lang="en-US" sz="4500" dirty="0" smtClean="0">
                <a:cs typeface="Arial" charset="0"/>
              </a:rPr>
              <a:t>expansion</a:t>
            </a:r>
            <a:endParaRPr lang="en-US" altLang="en-US" dirty="0" smtClean="0">
              <a:latin typeface="+mj-lt"/>
              <a:cs typeface="Arial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altLang="en-US" dirty="0" smtClean="0">
              <a:latin typeface="+mj-lt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1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-47171" y="-228600"/>
            <a:ext cx="91440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Expansion Think Tank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Membership</a:t>
            </a: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1210234" y="1600200"/>
            <a:ext cx="6790765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35 members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Broad group of current and potential contractors, subcontractors, parents and other key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partners</a:t>
            </a:r>
            <a:endParaRPr lang="en-US" altLang="en-US" dirty="0" smtClean="0">
              <a:latin typeface="+mj-lt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8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027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Contracting/Subcontracting Workgroup</a:t>
            </a:r>
            <a:endParaRPr lang="en-US" altLang="en-US" sz="3200" b="1" dirty="0">
              <a:solidFill>
                <a:srgbClr val="000000"/>
              </a:solidFill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228600" y="1422779"/>
            <a:ext cx="8915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Charge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lang="en-US" sz="3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Provide insight and advice regarding changes to ECEAP contracting and subcontracting processes, tools and documents</a:t>
            </a:r>
          </a:p>
          <a:p>
            <a:pPr marL="3429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Membership</a:t>
            </a:r>
            <a:r>
              <a:rPr lang="en-US" sz="3000" b="1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  <a:r>
              <a:rPr lang="en-US" sz="30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Established with a smaller set of members than the Think Tank to allow the group to work efficiently and effectively. Broad group of current and potential contractors, subcontractors, parents and other key </a:t>
            </a:r>
            <a:r>
              <a:rPr lang="en-US" sz="30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partners</a:t>
            </a:r>
            <a:endParaRPr lang="en-US" altLang="en-US" dirty="0" smtClean="0">
              <a:latin typeface="+mj-lt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  <a:p>
            <a:pPr marL="1203325" lvl="2" indent="-288925">
              <a:buFont typeface="Arial" charset="0"/>
              <a:buNone/>
              <a:defRPr/>
            </a:pPr>
            <a:endParaRPr lang="en-US" altLang="en-US" sz="20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3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122411" y="1574157"/>
            <a:ext cx="8686800" cy="310201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0080C3"/>
                </a:solidFill>
                <a:cs typeface="Arial" panose="020B0604020202020204" pitchFamily="34" charset="0"/>
              </a:rPr>
              <a:t>DEL’s Vision:</a:t>
            </a:r>
            <a:br>
              <a:rPr lang="en-US" altLang="en-US" sz="3200" b="1" dirty="0" smtClean="0">
                <a:solidFill>
                  <a:srgbClr val="0080C3"/>
                </a:solidFill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rgbClr val="0080C3"/>
                </a:solidFill>
                <a:cs typeface="Arial" panose="020B0604020202020204" pitchFamily="34" charset="0"/>
              </a:rPr>
              <a:t>By 2020, 90% of five-year-olds will be ready for</a:t>
            </a:r>
            <a:br>
              <a:rPr lang="en-US" altLang="en-US" sz="3200" b="1" dirty="0" smtClean="0">
                <a:solidFill>
                  <a:srgbClr val="0080C3"/>
                </a:solidFill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rgbClr val="0080C3"/>
                </a:solidFill>
                <a:cs typeface="Arial" panose="020B0604020202020204" pitchFamily="34" charset="0"/>
              </a:rPr>
              <a:t>kindergarten, with race and family income no longer predictors of readiness.</a:t>
            </a:r>
            <a:endParaRPr lang="en-US" altLang="en-US" sz="3200" b="1" dirty="0" smtClean="0">
              <a:solidFill>
                <a:srgbClr val="FEBC11"/>
              </a:solidFill>
              <a:cs typeface="Arial" panose="020B0604020202020204" pitchFamily="34" charset="0"/>
            </a:endParaRPr>
          </a:p>
        </p:txBody>
      </p:sp>
      <p:pic>
        <p:nvPicPr>
          <p:cNvPr id="6147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47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9144000" cy="104924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ECEAP/Head </a:t>
            </a: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Start Saturation Study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Key Revisions and Next Steps</a:t>
            </a: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 noChangeArrowheads="1"/>
          </p:cNvSpPr>
          <p:nvPr/>
        </p:nvSpPr>
        <p:spPr>
          <a:xfrm>
            <a:off x="856128" y="1828800"/>
            <a:ext cx="7709647" cy="247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Purpose and Availability</a:t>
            </a:r>
          </a:p>
          <a:p>
            <a:pPr marL="342900" lvl="2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Methodology </a:t>
            </a:r>
            <a:endParaRPr lang="en-US" sz="28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7"/>
              </a:buBlip>
              <a:defRPr/>
            </a:pP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Priority Groupings</a:t>
            </a:r>
          </a:p>
          <a:p>
            <a:pPr marL="342900" lvl="2" indent="-3429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Use of Saturation Study in Expansion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Planning</a:t>
            </a:r>
            <a:endParaRPr lang="en-US" sz="28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7"/>
              </a:buBlip>
              <a:defRPr/>
            </a:pPr>
            <a:endParaRPr lang="en-US" sz="2800" dirty="0" smtClean="0"/>
          </a:p>
          <a:p>
            <a:pPr>
              <a:lnSpc>
                <a:spcPct val="114000"/>
              </a:lnSpc>
              <a:spcAft>
                <a:spcPts val="600"/>
              </a:spcAft>
              <a:buFont typeface="Arial" charset="0"/>
              <a:buBlip>
                <a:blip r:embed="rId7"/>
              </a:buBlip>
              <a:defRPr/>
            </a:pPr>
            <a:endParaRPr lang="en-US" altLang="en-US" sz="2800" dirty="0" smtClean="0">
              <a:latin typeface="+mj-lt"/>
              <a:cs typeface="Arial" charset="0"/>
            </a:endParaRPr>
          </a:p>
          <a:p>
            <a:pPr>
              <a:lnSpc>
                <a:spcPct val="114000"/>
              </a:lnSpc>
              <a:spcAft>
                <a:spcPts val="600"/>
              </a:spcAft>
              <a:buFont typeface="Arial" charset="0"/>
              <a:buBlip>
                <a:blip r:embed="rId7"/>
              </a:buBlip>
              <a:defRPr/>
            </a:pPr>
            <a:endParaRPr lang="en-US" altLang="en-US" sz="2800" dirty="0" smtClean="0">
              <a:latin typeface="+mj-lt"/>
              <a:cs typeface="Arial" charset="0"/>
            </a:endParaRPr>
          </a:p>
          <a:p>
            <a:pPr marL="914400" lvl="2" indent="0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+mj-lt"/>
              <a:cs typeface="Arial" charset="0"/>
            </a:endParaRPr>
          </a:p>
          <a:p>
            <a:pPr marL="1203325" lvl="2" indent="-288925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1203325" lvl="2" indent="-288925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5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066800" y="2842260"/>
            <a:ext cx="7010400" cy="70104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30723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 txBox="1"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Racial Equity and Inclusion at DEL</a:t>
            </a:r>
            <a:endParaRPr lang="en-US" alt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6390" name="Picture 12" descr="DEL_logo_color_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92838"/>
            <a:ext cx="29448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 noChangeArrowheads="1"/>
          </p:cNvSpPr>
          <p:nvPr/>
        </p:nvSpPr>
        <p:spPr bwMode="auto">
          <a:xfrm>
            <a:off x="671332" y="1340937"/>
            <a:ext cx="7812911" cy="463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3325" indent="-288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DEL’s statement on </a:t>
            </a:r>
            <a:r>
              <a:rPr lang="en-US" sz="2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supporting diversity and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inclusion</a:t>
            </a:r>
            <a:endParaRPr lang="en-US" altLang="en-US" sz="2600" dirty="0" smtClean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lvl="2" indent="-342900" eaLnBrk="1" hangingPunct="1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DEL’s Racial Equity Initiative – </a:t>
            </a:r>
            <a:r>
              <a:rPr lang="en-US" altLang="en-US" sz="26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Steps We’re Taking</a:t>
            </a:r>
            <a:endParaRPr lang="en-US" altLang="en-US" sz="26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39775" lvl="3" indent="-342900" eaLnBrk="1" hangingPunct="1"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Develop and implement a comprehensive racial equity strategy. </a:t>
            </a:r>
          </a:p>
          <a:p>
            <a:pPr marL="739775" lvl="3" indent="-342900" eaLnBrk="1" hangingPunct="1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Develop and continually refine tools and processes necessary to implement the racial equity strategy.</a:t>
            </a:r>
          </a:p>
          <a:p>
            <a:pPr marL="739775" lvl="3" indent="-342900" eaLnBrk="1" hangingPunct="1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en-US" sz="2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Train and support DEL staff to increase their knowledge, awareness and capacity to lead for equity. </a:t>
            </a:r>
          </a:p>
        </p:txBody>
      </p:sp>
    </p:spTree>
    <p:extLst>
      <p:ext uri="{BB962C8B-B14F-4D97-AF65-F5344CB8AC3E}">
        <p14:creationId xmlns:p14="http://schemas.microsoft.com/office/powerpoint/2010/main" val="18165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Minimum Wage Law Effects on ECEAP</a:t>
            </a:r>
          </a:p>
        </p:txBody>
      </p:sp>
      <p:sp>
        <p:nvSpPr>
          <p:cNvPr id="4099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457200" y="1337469"/>
            <a:ext cx="8229600" cy="4519613"/>
          </a:xfrm>
        </p:spPr>
        <p:txBody>
          <a:bodyPr>
            <a:noAutofit/>
          </a:bodyPr>
          <a:lstStyle/>
          <a:p>
            <a:pPr marL="3429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 smtClean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Initiative 1433 passed increasing the minimum wage:</a:t>
            </a:r>
          </a:p>
          <a:p>
            <a:pPr marL="800100" lvl="3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9.47/hour in 2016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$11/hour on Jan. 1, 2017</a:t>
            </a:r>
          </a:p>
          <a:p>
            <a:pPr marL="800100" lvl="3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$13.50/hour in 2020.</a:t>
            </a:r>
            <a:endParaRPr lang="en-US" altLang="en-US" sz="28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en-US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assessing </a:t>
            </a:r>
            <a:r>
              <a:rPr lang="en-US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affects </a:t>
            </a:r>
            <a:r>
              <a:rPr lang="en-US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on:</a:t>
            </a:r>
          </a:p>
          <a:p>
            <a:pPr marL="800100" lvl="3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alt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ECEAP </a:t>
            </a:r>
            <a:r>
              <a:rPr lang="en-US" alt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child and family eligibility.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sz="28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ECEAP </a:t>
            </a:r>
            <a:r>
              <a:rPr lang="en-US" sz="2800" dirty="0">
                <a:latin typeface="Calibri" panose="020F0502020204030204" pitchFamily="34" charset="0"/>
              </a:rPr>
              <a:t>contractor and site level </a:t>
            </a:r>
            <a:r>
              <a:rPr lang="en-US" sz="2800" dirty="0" smtClean="0">
                <a:latin typeface="Calibri" panose="020F0502020204030204" pitchFamily="34" charset="0"/>
              </a:rPr>
              <a:t>staff. </a:t>
            </a:r>
          </a:p>
          <a:p>
            <a:pPr marL="800100" lvl="3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Other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DEL-related </a:t>
            </a:r>
            <a:r>
              <a:rPr lang="en-US" sz="2800" dirty="0" smtClean="0">
                <a:latin typeface="Calibri" panose="020F0502020204030204" pitchFamily="34" charset="0"/>
                <a:cs typeface="Arial" panose="020B0604020202020204" pitchFamily="34" charset="0"/>
              </a:rPr>
              <a:t>effects, 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like WCCC.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6"/>
              </a:buBlip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6"/>
              </a:buBlip>
              <a:defRPr/>
            </a:pPr>
            <a:endParaRPr lang="en-US" altLang="en-US" dirty="0" smtClean="0">
              <a:latin typeface="Calibri" panose="020F0502020204030204" pitchFamily="34" charset="0"/>
              <a:cs typeface="Arial" charset="0"/>
            </a:endParaRPr>
          </a:p>
          <a:p>
            <a:pPr marL="914400" lvl="2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1203325" lvl="2" indent="-288925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  <a:p>
            <a:pPr marL="1203325" lvl="2" indent="-288925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en-US" altLang="en-US" sz="2800" dirty="0" smtClean="0"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4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7155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Effects on ECEAP Child and Family Eligibility</a:t>
            </a:r>
            <a:br>
              <a:rPr lang="en-US" altLang="en-US" sz="32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ea typeface="+mn-ea"/>
                <a:cs typeface="Arial" panose="020B0604020202020204" pitchFamily="34" charset="0"/>
              </a:rPr>
              <a:t>Some Policy Considerations</a:t>
            </a:r>
          </a:p>
        </p:txBody>
      </p:sp>
      <p:sp>
        <p:nvSpPr>
          <p:cNvPr id="4099" name="Content Placeholder 3"/>
          <p:cNvSpPr>
            <a:spLocks noGrp="1" noChangeArrowheads="1"/>
          </p:cNvSpPr>
          <p:nvPr>
            <p:ph idx="4294967295"/>
          </p:nvPr>
        </p:nvSpPr>
        <p:spPr>
          <a:xfrm>
            <a:off x="221672" y="1858963"/>
            <a:ext cx="8769927" cy="4724400"/>
          </a:xfrm>
        </p:spPr>
        <p:txBody>
          <a:bodyPr>
            <a:normAutofit/>
          </a:bodyPr>
          <a:lstStyle/>
          <a:p>
            <a:pPr marL="3429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  <a:defRPr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Raise ECEAP eligibility, such as to 130% federal poverty level which would match the school free lunch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program?</a:t>
            </a:r>
            <a:endParaRPr lang="en-US" sz="2800" dirty="0"/>
          </a:p>
          <a:p>
            <a:pPr marL="342900" lvl="2" indent="-3429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Keep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ECEAP eligibility at 110% federal poverty level and increase the threshold for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over-income 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slots for families with specific risk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factors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Blip>
                <a:blip r:embed="rId6"/>
              </a:buBlip>
              <a:defRPr/>
            </a:pPr>
            <a:r>
              <a:rPr lang="en-US" altLang="en-US" dirty="0">
                <a:cs typeface="Arial" charset="0"/>
              </a:rPr>
              <a:t> </a:t>
            </a:r>
            <a:r>
              <a:rPr lang="en-US" dirty="0"/>
              <a:t>Implement a combination of these </a:t>
            </a:r>
            <a:r>
              <a:rPr lang="en-US" dirty="0" smtClean="0"/>
              <a:t>strategies?</a:t>
            </a:r>
            <a:endParaRPr lang="en-US" altLang="en-US" sz="2800" dirty="0" smtClean="0">
              <a:latin typeface="+mj-lt"/>
              <a:cs typeface="Arial" charset="0"/>
            </a:endParaRPr>
          </a:p>
        </p:txBody>
      </p:sp>
      <p:pic>
        <p:nvPicPr>
          <p:cNvPr id="26628" name="Picture 10" descr="DEL_logo_color_m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19800"/>
            <a:ext cx="294481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4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7572892" y="2955535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825933" y="1598118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479" y="1680131"/>
            <a:ext cx="154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Local Lead Agencies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28831" y="4357455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66421" y="4356554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3619" y="4338495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14594" y="1605954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0" y="71922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ESIT Regionalization Plan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Current Funding Structure – Too Complex</a:t>
            </a:r>
            <a:endParaRPr lang="en-US" altLang="en-US" sz="2800" b="1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6390" name="Picture 12" descr="DEL_logo_color_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92838"/>
            <a:ext cx="29448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37499" y="4403757"/>
            <a:ext cx="122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School Districts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909" y="1598772"/>
            <a:ext cx="1245756" cy="863843"/>
          </a:xfrm>
          <a:prstGeom prst="rect">
            <a:avLst/>
          </a:prstGeom>
          <a:solidFill>
            <a:srgbClr val="0080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115" y="1811206"/>
            <a:ext cx="1327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Federal $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983" y="4383844"/>
            <a:ext cx="1808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General </a:t>
            </a:r>
          </a:p>
          <a:p>
            <a:pPr algn="ctr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Fund $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3061" y="4603810"/>
            <a:ext cx="1222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OSPI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594" y="1853210"/>
            <a:ext cx="1222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DEL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8968" y="3161913"/>
            <a:ext cx="1399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</a:rPr>
              <a:t>Providers</a:t>
            </a:r>
            <a:endParaRPr lang="en-US" sz="22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" name="Straight Arrow Connector 4"/>
          <p:cNvCxnSpPr>
            <a:endCxn id="11" idx="1"/>
          </p:cNvCxnSpPr>
          <p:nvPr/>
        </p:nvCxnSpPr>
        <p:spPr>
          <a:xfrm>
            <a:off x="6125613" y="2057829"/>
            <a:ext cx="1393355" cy="1319528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115684" y="3502742"/>
            <a:ext cx="1403284" cy="1218369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>
            <a:off x="5414478" y="4816644"/>
            <a:ext cx="982681" cy="985599"/>
          </a:xfrm>
          <a:prstGeom prst="arc">
            <a:avLst>
              <a:gd name="adj1" fmla="val 17494499"/>
              <a:gd name="adj2" fmla="val 11149463"/>
            </a:avLst>
          </a:prstGeom>
          <a:ln w="57150">
            <a:solidFill>
              <a:srgbClr val="68B03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777016" y="2022467"/>
            <a:ext cx="1019718" cy="3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6" name="Straight Arrow Connector 16385"/>
          <p:cNvCxnSpPr/>
          <p:nvPr/>
        </p:nvCxnSpPr>
        <p:spPr>
          <a:xfrm flipV="1">
            <a:off x="5487897" y="2543595"/>
            <a:ext cx="1068" cy="1765760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494876" y="2030694"/>
            <a:ext cx="1019718" cy="3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535973" y="4759193"/>
            <a:ext cx="1019718" cy="3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16396"/>
          <p:cNvSpPr txBox="1"/>
          <p:nvPr/>
        </p:nvSpPr>
        <p:spPr>
          <a:xfrm>
            <a:off x="1681754" y="1822431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822407" y="4779775"/>
            <a:ext cx="1019718" cy="3"/>
          </a:xfrm>
          <a:prstGeom prst="straightConnector1">
            <a:avLst/>
          </a:prstGeom>
          <a:ln w="57150">
            <a:solidFill>
              <a:srgbClr val="68B0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33149" y="4531481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71595" y="1805052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71594" y="4553120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98287" y="3110424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71002" y="5416943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506533" y="2505186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06533" y="3896482"/>
            <a:ext cx="621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68B03E"/>
                </a:solidFill>
                <a:latin typeface="Calibri" panose="020F0502020204030204"/>
              </a:rPr>
              <a:t>$$$</a:t>
            </a:r>
            <a:endParaRPr lang="en-US" sz="2200" b="1" dirty="0">
              <a:solidFill>
                <a:srgbClr val="68B03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76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1"/>
          <p:cNvSpPr txBox="1"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ESIT Regionalization Plan</a:t>
            </a:r>
            <a:endParaRPr lang="en-US" alt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6390" name="Picture 12" descr="DEL_logo_color_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92838"/>
            <a:ext cx="29448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 noChangeArrowheads="1"/>
          </p:cNvSpPr>
          <p:nvPr/>
        </p:nvSpPr>
        <p:spPr bwMode="auto">
          <a:xfrm>
            <a:off x="1622763" y="1986667"/>
            <a:ext cx="6593390" cy="30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203325" indent="-28892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4"/>
              </a:buBlip>
            </a:pP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Reduce from 25 to 12 regions by 2018</a:t>
            </a:r>
            <a:endParaRPr lang="en-US" altLang="en-US" sz="28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lvl="2" indent="-34290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5"/>
              </a:buBlip>
            </a:pP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Clarify roles of DEL, LLAs, and Providers</a:t>
            </a:r>
            <a:endParaRPr lang="en-US" altLang="en-US" sz="28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342900" lvl="2" indent="-342900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Blip>
                <a:blip r:embed="rId6"/>
              </a:buBlip>
            </a:pPr>
            <a:r>
              <a:rPr lang="en-US" altLang="en-US" sz="2800" dirty="0" smtClean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Increase direct communication between DEL, LLAs, and Providers</a:t>
            </a:r>
            <a:endParaRPr lang="en-US" altLang="en-US" sz="28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2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2" descr="DEL_logo_color_m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92838"/>
            <a:ext cx="29448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93217" y="-855846"/>
            <a:ext cx="5230614" cy="861870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ESIT Regionalization Plan</a:t>
            </a:r>
            <a:endParaRPr lang="en-US" alt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28222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Standards Alignment:</a:t>
            </a:r>
            <a:br>
              <a:rPr lang="en-US" sz="3200" b="1" dirty="0" smtClean="0"/>
            </a:br>
            <a:r>
              <a:rPr lang="en-US" sz="2400" dirty="0" smtClean="0"/>
              <a:t>One </a:t>
            </a:r>
            <a:r>
              <a:rPr lang="en-US" sz="2400" dirty="0"/>
              <a:t>set of standards across all </a:t>
            </a:r>
            <a:r>
              <a:rPr lang="en-US" sz="2400" dirty="0" smtClean="0"/>
              <a:t>settings </a:t>
            </a:r>
            <a:r>
              <a:rPr lang="en-US" sz="2400" dirty="0"/>
              <a:t>that demonstrate a clear progression of </a:t>
            </a:r>
            <a:r>
              <a:rPr lang="en-US" sz="2400" dirty="0" smtClean="0"/>
              <a:t>quality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647" y="1532158"/>
            <a:ext cx="6678706" cy="4272594"/>
          </a:xfrm>
          <a:prstGeom prst="rect">
            <a:avLst/>
          </a:prstGeom>
        </p:spPr>
      </p:pic>
      <p:pic>
        <p:nvPicPr>
          <p:cNvPr id="7" name="Picture 10" descr="DEL_logo_color_m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24588"/>
            <a:ext cx="29448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33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DEL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0C3"/>
      </a:accent1>
      <a:accent2>
        <a:srgbClr val="EF3E33"/>
      </a:accent2>
      <a:accent3>
        <a:srgbClr val="FEBC11"/>
      </a:accent3>
      <a:accent4>
        <a:srgbClr val="68B03E"/>
      </a:accent4>
      <a:accent5>
        <a:srgbClr val="6B6C6F"/>
      </a:accent5>
      <a:accent6>
        <a:srgbClr val="FFFFFF"/>
      </a:accent6>
      <a:hlink>
        <a:srgbClr val="0070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DEL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0C3"/>
      </a:accent1>
      <a:accent2>
        <a:srgbClr val="EF3E33"/>
      </a:accent2>
      <a:accent3>
        <a:srgbClr val="FEBC11"/>
      </a:accent3>
      <a:accent4>
        <a:srgbClr val="68B03E"/>
      </a:accent4>
      <a:accent5>
        <a:srgbClr val="6B6C6F"/>
      </a:accent5>
      <a:accent6>
        <a:srgbClr val="FFFFFF"/>
      </a:accent6>
      <a:hlink>
        <a:srgbClr val="0070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DEL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0C3"/>
      </a:accent1>
      <a:accent2>
        <a:srgbClr val="EF3E33"/>
      </a:accent2>
      <a:accent3>
        <a:srgbClr val="FEBC11"/>
      </a:accent3>
      <a:accent4>
        <a:srgbClr val="68B03E"/>
      </a:accent4>
      <a:accent5>
        <a:srgbClr val="6B6C6F"/>
      </a:accent5>
      <a:accent6>
        <a:srgbClr val="FFFFFF"/>
      </a:accent6>
      <a:hlink>
        <a:srgbClr val="0070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DEL br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0C3"/>
      </a:accent1>
      <a:accent2>
        <a:srgbClr val="EF3E33"/>
      </a:accent2>
      <a:accent3>
        <a:srgbClr val="FEBC11"/>
      </a:accent3>
      <a:accent4>
        <a:srgbClr val="68B03E"/>
      </a:accent4>
      <a:accent5>
        <a:srgbClr val="6B6C6F"/>
      </a:accent5>
      <a:accent6>
        <a:srgbClr val="FFFFFF"/>
      </a:accent6>
      <a:hlink>
        <a:srgbClr val="0070C0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Category xmlns="8a2e6f7a-8b8c-42d5-a023-da7380533a22">Template</Category>
    <PublishingStartDate xmlns="http://schemas.microsoft.com/sharepoint/v3" xsi:nil="true"/>
    <Date xmlns="8a2e6f7a-8b8c-42d5-a023-da7380533a22">2011-10-10T07:00:00+00:00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F86F917AC0F498F6BDE3D65BC50CB" ma:contentTypeVersion="4" ma:contentTypeDescription="Create a new document." ma:contentTypeScope="" ma:versionID="401146eb016213edf201eca72a427e95">
  <xsd:schema xmlns:xsd="http://www.w3.org/2001/XMLSchema" xmlns:xs="http://www.w3.org/2001/XMLSchema" xmlns:p="http://schemas.microsoft.com/office/2006/metadata/properties" xmlns:ns1="http://schemas.microsoft.com/sharepoint/v3" xmlns:ns2="8a2e6f7a-8b8c-42d5-a023-da7380533a22" targetNamespace="http://schemas.microsoft.com/office/2006/metadata/properties" ma:root="true" ma:fieldsID="65774f3848f157298138222ab16b83e3" ns1:_="" ns2:_="">
    <xsd:import namespace="http://schemas.microsoft.com/sharepoint/v3"/>
    <xsd:import namespace="8a2e6f7a-8b8c-42d5-a023-da7380533a22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Dat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7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e6f7a-8b8c-42d5-a023-da7380533a22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Reference tool" ma:format="Dropdown" ma:internalName="Category">
      <xsd:simpleType>
        <xsd:restriction base="dms:Choice">
          <xsd:enumeration value="Reference tool"/>
          <xsd:enumeration value="Template"/>
          <xsd:enumeration value="Report"/>
          <xsd:enumeration value="DEL information"/>
          <xsd:enumeration value="Internal Communication"/>
          <xsd:enumeration value="Logo"/>
        </xsd:restriction>
      </xsd:simpleType>
    </xsd:element>
    <xsd:element name="Date" ma:index="3" nillable="true" ma:displayName="Date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3C9F7E-3724-4756-9E88-BB3EB72E205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FE865E7B-7B17-4CAE-A7EF-0E99C5C2E144}">
  <ds:schemaRefs>
    <ds:schemaRef ds:uri="http://purl.org/dc/dcmitype/"/>
    <ds:schemaRef ds:uri="http://schemas.microsoft.com/office/infopath/2007/PartnerControls"/>
    <ds:schemaRef ds:uri="8a2e6f7a-8b8c-42d5-a023-da7380533a2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C72A492-0999-478A-9B94-4AA90ABC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2e6f7a-8b8c-42d5-a023-da7380533a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7930</TotalTime>
  <Words>769</Words>
  <Application>Microsoft Office PowerPoint</Application>
  <PresentationFormat>On-screen Show (4:3)</PresentationFormat>
  <Paragraphs>191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Schoolbook</vt:lpstr>
      <vt:lpstr>Office Theme</vt:lpstr>
      <vt:lpstr>7_Office Theme</vt:lpstr>
      <vt:lpstr>1_Office Theme</vt:lpstr>
      <vt:lpstr>2_Office Theme</vt:lpstr>
      <vt:lpstr>3_Office Theme</vt:lpstr>
      <vt:lpstr>4_Office Theme</vt:lpstr>
      <vt:lpstr>PowerPoint Presentation</vt:lpstr>
      <vt:lpstr>DEL’s Vision: By 2020, 90% of five-year-olds will be ready for kindergarten, with race and family income no longer predictors of readiness.</vt:lpstr>
      <vt:lpstr>PowerPoint Presentation</vt:lpstr>
      <vt:lpstr>Minimum Wage Law Effects on ECEAP</vt:lpstr>
      <vt:lpstr>Effects on ECEAP Child and Family Eligibility Some Policy Considerations</vt:lpstr>
      <vt:lpstr>PowerPoint Presentation</vt:lpstr>
      <vt:lpstr>PowerPoint Presentation</vt:lpstr>
      <vt:lpstr>PowerPoint Presentation</vt:lpstr>
      <vt:lpstr>Standards Alignment: One set of standards across all settings that demonstrate a clear progression of quality</vt:lpstr>
      <vt:lpstr>ECEAP And Standards Alignment</vt:lpstr>
      <vt:lpstr>PowerPoint Presentation</vt:lpstr>
      <vt:lpstr>ECEAP Expansion Planning</vt:lpstr>
      <vt:lpstr> ECEAP Expansion Prioritizing Components of Expansion</vt:lpstr>
      <vt:lpstr>PowerPoint Presentation</vt:lpstr>
      <vt:lpstr>ECEAP Expansion Current Status and Work Underway</vt:lpstr>
      <vt:lpstr>ECEAP Expansion Key Next Steps and Actions</vt:lpstr>
      <vt:lpstr> Expansion Think Tank Purpose/Charge</vt:lpstr>
      <vt:lpstr> Expansion Think Tank Membership</vt:lpstr>
      <vt:lpstr>Contracting/Subcontracting Workgroup</vt:lpstr>
      <vt:lpstr>ECEAP/Head Start Saturation Study Key Revisions and Next Steps</vt:lpstr>
      <vt:lpstr>Questions?</vt:lpstr>
    </vt:vector>
  </TitlesOfParts>
  <Company>Department of Early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template</dc:title>
  <dc:creator>Christopher.Stanley@del.wa.gov</dc:creator>
  <cp:lastModifiedBy>Hana</cp:lastModifiedBy>
  <cp:revision>442</cp:revision>
  <cp:lastPrinted>2016-08-02T18:03:52Z</cp:lastPrinted>
  <dcterms:created xsi:type="dcterms:W3CDTF">2008-09-25T18:56:30Z</dcterms:created>
  <dcterms:modified xsi:type="dcterms:W3CDTF">2017-02-22T20:11:30Z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ArticulateGUID">
    <vt:lpwstr>EB4697EF-B6AC-437F-BB33-325B1C9E9583</vt:lpwstr>
  </property>
  <property fmtid="{D5CDD505-2E9C-101B-9397-08002B2CF9AE}" pid="4" name="ArticulatePath">
    <vt:lpwstr>DEL PowerPoint template 1</vt:lpwstr>
  </property>
</Properties>
</file>